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showSpecialPlsOnTitleSld="0">
  <p:sldMasterIdLst>
    <p:sldMasterId id="2147483661"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8" name="Google Shape;88;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4" name="Google Shape;174;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6" name="Google Shape;186;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8" name="Google Shape;198;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p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0" name="Google Shape;210;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p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8" name="Google Shape;218;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p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0" name="Google Shape;230;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p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1" name="Google Shape;241;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p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4" name="Google Shape;254;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p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2" name="Google Shape;262;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p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0" name="Google Shape;270;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6" name="Google Shape;96;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p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7" name="Google Shape;277;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p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5" name="Google Shape;285;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p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7" name="Google Shape;297;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p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5" name="Google Shape;305;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p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4" name="Google Shape;314;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p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1" name="Google Shape;321;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p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4" name="Google Shape;334;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p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3" name="Google Shape;353;p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p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2" name="Google Shape;382;p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p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0" name="Google Shape;390;p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3" name="Google Shape;103;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fc40409620_1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97" name="Google Shape;397;gfc40409620_1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0" name="Google Shape;110;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4" name="Google Shape;124;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3" name="Google Shape;133;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2" name="Google Shape;142;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0" name="Google Shape;150;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8" name="Google Shape;158;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1">
    <p:bg>
      <p:bgPr>
        <a:blipFill>
          <a:blip r:embed="rId2">
            <a:alphaModFix/>
          </a:blip>
          <a:stretch>
            <a:fillRect/>
          </a:stretch>
        </a:blipFill>
      </p:bgPr>
    </p:bg>
    <p:spTree>
      <p:nvGrpSpPr>
        <p:cNvPr id="11" name="Shape 11"/>
        <p:cNvGrpSpPr/>
        <p:nvPr/>
      </p:nvGrpSpPr>
      <p:grpSpPr>
        <a:xfrm>
          <a:off x="0" y="0"/>
          <a:ext cx="0" cy="0"/>
          <a:chOff x="0" y="0"/>
          <a:chExt cx="0" cy="0"/>
        </a:xfrm>
      </p:grpSpPr>
      <p:sp>
        <p:nvSpPr>
          <p:cNvPr id="12" name="Google Shape;12;p2"/>
          <p:cNvSpPr txBox="1"/>
          <p:nvPr>
            <p:ph type="ctrTitle"/>
          </p:nvPr>
        </p:nvSpPr>
        <p:spPr>
          <a:xfrm>
            <a:off x="415611" y="992767"/>
            <a:ext cx="11360700" cy="27369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Font typeface="Courier New"/>
              <a:buNone/>
              <a:defRPr sz="5200">
                <a:solidFill>
                  <a:schemeClr val="lt1"/>
                </a:solidFill>
                <a:latin typeface="Verdana"/>
                <a:ea typeface="Verdana"/>
                <a:cs typeface="Verdana"/>
                <a:sym typeface="Verdana"/>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bg>
      <p:bgPr>
        <a:blipFill>
          <a:blip r:embed="rId2">
            <a:alphaModFix/>
          </a:blip>
          <a:stretch>
            <a:fillRect/>
          </a:stretch>
        </a:blipFill>
      </p:bgPr>
    </p:bg>
    <p:spTree>
      <p:nvGrpSpPr>
        <p:cNvPr id="60" name="Shape 60"/>
        <p:cNvGrpSpPr/>
        <p:nvPr/>
      </p:nvGrpSpPr>
      <p:grpSpPr>
        <a:xfrm>
          <a:off x="0" y="0"/>
          <a:ext cx="0" cy="0"/>
          <a:chOff x="0" y="0"/>
          <a:chExt cx="0" cy="0"/>
        </a:xfrm>
      </p:grpSpPr>
      <p:sp>
        <p:nvSpPr>
          <p:cNvPr id="61" name="Google Shape;61;p11"/>
          <p:cNvSpPr txBox="1"/>
          <p:nvPr>
            <p:ph type="title"/>
          </p:nvPr>
        </p:nvSpPr>
        <p:spPr>
          <a:xfrm>
            <a:off x="839788" y="457200"/>
            <a:ext cx="3932400" cy="15999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sp>
        <p:nvSpPr>
          <p:cNvPr id="62" name="Google Shape;62;p11"/>
          <p:cNvSpPr txBox="1"/>
          <p:nvPr>
            <p:ph idx="1" type="body"/>
          </p:nvPr>
        </p:nvSpPr>
        <p:spPr>
          <a:xfrm>
            <a:off x="5183188" y="987425"/>
            <a:ext cx="6171900" cy="4873500"/>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1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3" name="Google Shape;63;p11"/>
          <p:cNvSpPr txBox="1"/>
          <p:nvPr>
            <p:ph idx="2" type="body"/>
          </p:nvPr>
        </p:nvSpPr>
        <p:spPr>
          <a:xfrm>
            <a:off x="839788" y="2057400"/>
            <a:ext cx="3932400" cy="381150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1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500"/>
              <a:buNone/>
              <a:defRPr sz="15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100"/>
              <a:buNone/>
              <a:defRPr sz="1100"/>
            </a:lvl4pPr>
            <a:lvl5pPr indent="-228600" lvl="4" marL="2286000" algn="l">
              <a:lnSpc>
                <a:spcPct val="90000"/>
              </a:lnSpc>
              <a:spcBef>
                <a:spcPts val="500"/>
              </a:spcBef>
              <a:spcAft>
                <a:spcPts val="0"/>
              </a:spcAft>
              <a:buClr>
                <a:schemeClr val="dk1"/>
              </a:buClr>
              <a:buSzPts val="1100"/>
              <a:buNone/>
              <a:defRPr sz="1100"/>
            </a:lvl5pPr>
            <a:lvl6pPr indent="-228600" lvl="5" marL="2743200" algn="l">
              <a:lnSpc>
                <a:spcPct val="90000"/>
              </a:lnSpc>
              <a:spcBef>
                <a:spcPts val="500"/>
              </a:spcBef>
              <a:spcAft>
                <a:spcPts val="0"/>
              </a:spcAft>
              <a:buClr>
                <a:schemeClr val="dk1"/>
              </a:buClr>
              <a:buSzPts val="1100"/>
              <a:buNone/>
              <a:defRPr sz="1100"/>
            </a:lvl6pPr>
            <a:lvl7pPr indent="-228600" lvl="6" marL="3200400" algn="l">
              <a:lnSpc>
                <a:spcPct val="90000"/>
              </a:lnSpc>
              <a:spcBef>
                <a:spcPts val="500"/>
              </a:spcBef>
              <a:spcAft>
                <a:spcPts val="0"/>
              </a:spcAft>
              <a:buClr>
                <a:schemeClr val="dk1"/>
              </a:buClr>
              <a:buSzPts val="1100"/>
              <a:buNone/>
              <a:defRPr sz="1100"/>
            </a:lvl7pPr>
            <a:lvl8pPr indent="-228600" lvl="7" marL="3657600" algn="l">
              <a:lnSpc>
                <a:spcPct val="90000"/>
              </a:lnSpc>
              <a:spcBef>
                <a:spcPts val="500"/>
              </a:spcBef>
              <a:spcAft>
                <a:spcPts val="0"/>
              </a:spcAft>
              <a:buClr>
                <a:schemeClr val="dk1"/>
              </a:buClr>
              <a:buSzPts val="1100"/>
              <a:buNone/>
              <a:defRPr sz="1100"/>
            </a:lvl8pPr>
            <a:lvl9pPr indent="-228600" lvl="8" marL="4114800" algn="l">
              <a:lnSpc>
                <a:spcPct val="90000"/>
              </a:lnSpc>
              <a:spcBef>
                <a:spcPts val="500"/>
              </a:spcBef>
              <a:spcAft>
                <a:spcPts val="0"/>
              </a:spcAft>
              <a:buClr>
                <a:schemeClr val="dk1"/>
              </a:buClr>
              <a:buSzPts val="1100"/>
              <a:buNone/>
              <a:defRPr sz="1100"/>
            </a:lvl9pPr>
          </a:lstStyle>
          <a:p/>
        </p:txBody>
      </p:sp>
      <p:sp>
        <p:nvSpPr>
          <p:cNvPr id="64" name="Google Shape;64;p11"/>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500"/>
              <a:buNone/>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sp>
        <p:nvSpPr>
          <p:cNvPr id="65" name="Google Shape;65;p11"/>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500"/>
              <a:buNone/>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sp>
        <p:nvSpPr>
          <p:cNvPr id="66" name="Google Shape;66;p11"/>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bg>
      <p:bgPr>
        <a:blipFill>
          <a:blip r:embed="rId2">
            <a:alphaModFix/>
          </a:blip>
          <a:stretch>
            <a:fillRect/>
          </a:stretch>
        </a:blipFill>
      </p:bgPr>
    </p:bg>
    <p:spTree>
      <p:nvGrpSpPr>
        <p:cNvPr id="67" name="Shape 67"/>
        <p:cNvGrpSpPr/>
        <p:nvPr/>
      </p:nvGrpSpPr>
      <p:grpSpPr>
        <a:xfrm>
          <a:off x="0" y="0"/>
          <a:ext cx="0" cy="0"/>
          <a:chOff x="0" y="0"/>
          <a:chExt cx="0" cy="0"/>
        </a:xfrm>
      </p:grpSpPr>
      <p:sp>
        <p:nvSpPr>
          <p:cNvPr id="68" name="Google Shape;68;p12"/>
          <p:cNvSpPr txBox="1"/>
          <p:nvPr>
            <p:ph type="title"/>
          </p:nvPr>
        </p:nvSpPr>
        <p:spPr>
          <a:xfrm>
            <a:off x="839788" y="457200"/>
            <a:ext cx="3932400" cy="15999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sp>
        <p:nvSpPr>
          <p:cNvPr id="69" name="Google Shape;69;p12"/>
          <p:cNvSpPr/>
          <p:nvPr>
            <p:ph idx="2" type="pic"/>
          </p:nvPr>
        </p:nvSpPr>
        <p:spPr>
          <a:xfrm>
            <a:off x="5183188" y="987425"/>
            <a:ext cx="6171900" cy="4873500"/>
          </a:xfrm>
          <a:prstGeom prst="rect">
            <a:avLst/>
          </a:prstGeom>
          <a:noFill/>
          <a:ln>
            <a:noFill/>
          </a:ln>
        </p:spPr>
      </p:sp>
      <p:sp>
        <p:nvSpPr>
          <p:cNvPr id="70" name="Google Shape;70;p12"/>
          <p:cNvSpPr txBox="1"/>
          <p:nvPr>
            <p:ph idx="1" type="body"/>
          </p:nvPr>
        </p:nvSpPr>
        <p:spPr>
          <a:xfrm>
            <a:off x="839788" y="2057400"/>
            <a:ext cx="3932400" cy="381150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1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500"/>
              <a:buNone/>
              <a:defRPr sz="15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100"/>
              <a:buNone/>
              <a:defRPr sz="1100"/>
            </a:lvl4pPr>
            <a:lvl5pPr indent="-228600" lvl="4" marL="2286000" algn="l">
              <a:lnSpc>
                <a:spcPct val="90000"/>
              </a:lnSpc>
              <a:spcBef>
                <a:spcPts val="500"/>
              </a:spcBef>
              <a:spcAft>
                <a:spcPts val="0"/>
              </a:spcAft>
              <a:buClr>
                <a:schemeClr val="dk1"/>
              </a:buClr>
              <a:buSzPts val="1100"/>
              <a:buNone/>
              <a:defRPr sz="1100"/>
            </a:lvl5pPr>
            <a:lvl6pPr indent="-228600" lvl="5" marL="2743200" algn="l">
              <a:lnSpc>
                <a:spcPct val="90000"/>
              </a:lnSpc>
              <a:spcBef>
                <a:spcPts val="500"/>
              </a:spcBef>
              <a:spcAft>
                <a:spcPts val="0"/>
              </a:spcAft>
              <a:buClr>
                <a:schemeClr val="dk1"/>
              </a:buClr>
              <a:buSzPts val="1100"/>
              <a:buNone/>
              <a:defRPr sz="1100"/>
            </a:lvl6pPr>
            <a:lvl7pPr indent="-228600" lvl="6" marL="3200400" algn="l">
              <a:lnSpc>
                <a:spcPct val="90000"/>
              </a:lnSpc>
              <a:spcBef>
                <a:spcPts val="500"/>
              </a:spcBef>
              <a:spcAft>
                <a:spcPts val="0"/>
              </a:spcAft>
              <a:buClr>
                <a:schemeClr val="dk1"/>
              </a:buClr>
              <a:buSzPts val="1100"/>
              <a:buNone/>
              <a:defRPr sz="1100"/>
            </a:lvl7pPr>
            <a:lvl8pPr indent="-228600" lvl="7" marL="3657600" algn="l">
              <a:lnSpc>
                <a:spcPct val="90000"/>
              </a:lnSpc>
              <a:spcBef>
                <a:spcPts val="500"/>
              </a:spcBef>
              <a:spcAft>
                <a:spcPts val="0"/>
              </a:spcAft>
              <a:buClr>
                <a:schemeClr val="dk1"/>
              </a:buClr>
              <a:buSzPts val="1100"/>
              <a:buNone/>
              <a:defRPr sz="1100"/>
            </a:lvl8pPr>
            <a:lvl9pPr indent="-228600" lvl="8" marL="4114800" algn="l">
              <a:lnSpc>
                <a:spcPct val="90000"/>
              </a:lnSpc>
              <a:spcBef>
                <a:spcPts val="500"/>
              </a:spcBef>
              <a:spcAft>
                <a:spcPts val="0"/>
              </a:spcAft>
              <a:buClr>
                <a:schemeClr val="dk1"/>
              </a:buClr>
              <a:buSzPts val="1100"/>
              <a:buNone/>
              <a:defRPr sz="1100"/>
            </a:lvl9pPr>
          </a:lstStyle>
          <a:p/>
        </p:txBody>
      </p:sp>
      <p:sp>
        <p:nvSpPr>
          <p:cNvPr id="71" name="Google Shape;71;p12"/>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500"/>
              <a:buNone/>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sp>
        <p:nvSpPr>
          <p:cNvPr id="72" name="Google Shape;72;p12"/>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500"/>
              <a:buNone/>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sp>
        <p:nvSpPr>
          <p:cNvPr id="73" name="Google Shape;73;p12"/>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bg>
      <p:bgPr>
        <a:blipFill>
          <a:blip r:embed="rId2">
            <a:alphaModFix/>
          </a:blip>
          <a:stretch>
            <a:fillRect/>
          </a:stretch>
        </a:blipFill>
      </p:bgPr>
    </p:bg>
    <p:spTree>
      <p:nvGrpSpPr>
        <p:cNvPr id="74" name="Shape 74"/>
        <p:cNvGrpSpPr/>
        <p:nvPr/>
      </p:nvGrpSpPr>
      <p:grpSpPr>
        <a:xfrm>
          <a:off x="0" y="0"/>
          <a:ext cx="0" cy="0"/>
          <a:chOff x="0" y="0"/>
          <a:chExt cx="0" cy="0"/>
        </a:xfrm>
      </p:grpSpPr>
      <p:sp>
        <p:nvSpPr>
          <p:cNvPr id="75" name="Google Shape;75;p13"/>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900"/>
              <a:buNone/>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sp>
        <p:nvSpPr>
          <p:cNvPr id="76" name="Google Shape;76;p13"/>
          <p:cNvSpPr txBox="1"/>
          <p:nvPr>
            <p:ph idx="1" type="body"/>
          </p:nvPr>
        </p:nvSpPr>
        <p:spPr>
          <a:xfrm rot="5400000">
            <a:off x="3920400" y="-1256575"/>
            <a:ext cx="4351200" cy="10515600"/>
          </a:xfrm>
          <a:prstGeom prst="rect">
            <a:avLst/>
          </a:prstGeom>
          <a:noFill/>
          <a:ln>
            <a:noFill/>
          </a:ln>
        </p:spPr>
        <p:txBody>
          <a:bodyPr anchorCtr="0" anchor="t" bIns="45700" lIns="91425" spcFirstLastPara="1" rIns="91425" wrap="square" tIns="45700">
            <a:normAutofit/>
          </a:bodyPr>
          <a:lstStyle>
            <a:lvl1pPr indent="-349250" lvl="0" marL="457200" algn="l">
              <a:lnSpc>
                <a:spcPct val="90000"/>
              </a:lnSpc>
              <a:spcBef>
                <a:spcPts val="1100"/>
              </a:spcBef>
              <a:spcAft>
                <a:spcPts val="0"/>
              </a:spcAft>
              <a:buClr>
                <a:schemeClr val="dk1"/>
              </a:buClr>
              <a:buSzPts val="1900"/>
              <a:buChar char="•"/>
              <a:defRPr/>
            </a:lvl1pPr>
            <a:lvl2pPr indent="-349250" lvl="1" marL="914400" algn="l">
              <a:lnSpc>
                <a:spcPct val="90000"/>
              </a:lnSpc>
              <a:spcBef>
                <a:spcPts val="500"/>
              </a:spcBef>
              <a:spcAft>
                <a:spcPts val="0"/>
              </a:spcAft>
              <a:buClr>
                <a:schemeClr val="dk1"/>
              </a:buClr>
              <a:buSzPts val="1900"/>
              <a:buChar char="•"/>
              <a:defRPr/>
            </a:lvl2pPr>
            <a:lvl3pPr indent="-349250" lvl="2" marL="1371600" algn="l">
              <a:lnSpc>
                <a:spcPct val="90000"/>
              </a:lnSpc>
              <a:spcBef>
                <a:spcPts val="500"/>
              </a:spcBef>
              <a:spcAft>
                <a:spcPts val="0"/>
              </a:spcAft>
              <a:buClr>
                <a:schemeClr val="dk1"/>
              </a:buClr>
              <a:buSzPts val="1900"/>
              <a:buChar char="•"/>
              <a:defRPr/>
            </a:lvl3pPr>
            <a:lvl4pPr indent="-349250" lvl="3" marL="1828800" algn="l">
              <a:lnSpc>
                <a:spcPct val="90000"/>
              </a:lnSpc>
              <a:spcBef>
                <a:spcPts val="500"/>
              </a:spcBef>
              <a:spcAft>
                <a:spcPts val="0"/>
              </a:spcAft>
              <a:buClr>
                <a:schemeClr val="dk1"/>
              </a:buClr>
              <a:buSzPts val="1900"/>
              <a:buChar char="•"/>
              <a:defRPr/>
            </a:lvl4pPr>
            <a:lvl5pPr indent="-349250" lvl="4" marL="2286000" algn="l">
              <a:lnSpc>
                <a:spcPct val="90000"/>
              </a:lnSpc>
              <a:spcBef>
                <a:spcPts val="500"/>
              </a:spcBef>
              <a:spcAft>
                <a:spcPts val="0"/>
              </a:spcAft>
              <a:buClr>
                <a:schemeClr val="dk1"/>
              </a:buClr>
              <a:buSzPts val="1900"/>
              <a:buChar char="•"/>
              <a:defRPr/>
            </a:lvl5pPr>
            <a:lvl6pPr indent="-349250" lvl="5" marL="2743200" algn="l">
              <a:lnSpc>
                <a:spcPct val="90000"/>
              </a:lnSpc>
              <a:spcBef>
                <a:spcPts val="500"/>
              </a:spcBef>
              <a:spcAft>
                <a:spcPts val="0"/>
              </a:spcAft>
              <a:buClr>
                <a:schemeClr val="dk1"/>
              </a:buClr>
              <a:buSzPts val="1900"/>
              <a:buChar char="•"/>
              <a:defRPr/>
            </a:lvl6pPr>
            <a:lvl7pPr indent="-349250" lvl="6" marL="3200400" algn="l">
              <a:lnSpc>
                <a:spcPct val="90000"/>
              </a:lnSpc>
              <a:spcBef>
                <a:spcPts val="500"/>
              </a:spcBef>
              <a:spcAft>
                <a:spcPts val="0"/>
              </a:spcAft>
              <a:buClr>
                <a:schemeClr val="dk1"/>
              </a:buClr>
              <a:buSzPts val="1900"/>
              <a:buChar char="•"/>
              <a:defRPr/>
            </a:lvl7pPr>
            <a:lvl8pPr indent="-349250" lvl="7" marL="3657600" algn="l">
              <a:lnSpc>
                <a:spcPct val="90000"/>
              </a:lnSpc>
              <a:spcBef>
                <a:spcPts val="500"/>
              </a:spcBef>
              <a:spcAft>
                <a:spcPts val="0"/>
              </a:spcAft>
              <a:buClr>
                <a:schemeClr val="dk1"/>
              </a:buClr>
              <a:buSzPts val="1900"/>
              <a:buChar char="•"/>
              <a:defRPr/>
            </a:lvl8pPr>
            <a:lvl9pPr indent="-349250" lvl="8" marL="4114800" algn="l">
              <a:lnSpc>
                <a:spcPct val="90000"/>
              </a:lnSpc>
              <a:spcBef>
                <a:spcPts val="500"/>
              </a:spcBef>
              <a:spcAft>
                <a:spcPts val="0"/>
              </a:spcAft>
              <a:buClr>
                <a:schemeClr val="dk1"/>
              </a:buClr>
              <a:buSzPts val="1900"/>
              <a:buChar char="•"/>
              <a:defRPr/>
            </a:lvl9pPr>
          </a:lstStyle>
          <a:p/>
        </p:txBody>
      </p:sp>
      <p:sp>
        <p:nvSpPr>
          <p:cNvPr id="77" name="Google Shape;77;p13"/>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500"/>
              <a:buNone/>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sp>
        <p:nvSpPr>
          <p:cNvPr id="78" name="Google Shape;78;p13"/>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500"/>
              <a:buNone/>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sp>
        <p:nvSpPr>
          <p:cNvPr id="79" name="Google Shape;79;p13"/>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bg>
      <p:bgPr>
        <a:blipFill>
          <a:blip r:embed="rId2">
            <a:alphaModFix/>
          </a:blip>
          <a:stretch>
            <a:fillRect/>
          </a:stretch>
        </a:blipFill>
      </p:bgPr>
    </p:bg>
    <p:spTree>
      <p:nvGrpSpPr>
        <p:cNvPr id="80" name="Shape 80"/>
        <p:cNvGrpSpPr/>
        <p:nvPr/>
      </p:nvGrpSpPr>
      <p:grpSpPr>
        <a:xfrm>
          <a:off x="0" y="0"/>
          <a:ext cx="0" cy="0"/>
          <a:chOff x="0" y="0"/>
          <a:chExt cx="0" cy="0"/>
        </a:xfrm>
      </p:grpSpPr>
      <p:sp>
        <p:nvSpPr>
          <p:cNvPr id="81" name="Google Shape;81;p14"/>
          <p:cNvSpPr txBox="1"/>
          <p:nvPr>
            <p:ph type="title"/>
          </p:nvPr>
        </p:nvSpPr>
        <p:spPr>
          <a:xfrm rot="5400000">
            <a:off x="7133400" y="1956625"/>
            <a:ext cx="5811900"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900"/>
              <a:buNone/>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sp>
        <p:nvSpPr>
          <p:cNvPr id="82" name="Google Shape;82;p14"/>
          <p:cNvSpPr txBox="1"/>
          <p:nvPr>
            <p:ph idx="1" type="body"/>
          </p:nvPr>
        </p:nvSpPr>
        <p:spPr>
          <a:xfrm rot="5400000">
            <a:off x="1799400" y="-596075"/>
            <a:ext cx="5811900" cy="7734300"/>
          </a:xfrm>
          <a:prstGeom prst="rect">
            <a:avLst/>
          </a:prstGeom>
          <a:noFill/>
          <a:ln>
            <a:noFill/>
          </a:ln>
        </p:spPr>
        <p:txBody>
          <a:bodyPr anchorCtr="0" anchor="t" bIns="45700" lIns="91425" spcFirstLastPara="1" rIns="91425" wrap="square" tIns="45700">
            <a:normAutofit/>
          </a:bodyPr>
          <a:lstStyle>
            <a:lvl1pPr indent="-349250" lvl="0" marL="457200" algn="l">
              <a:lnSpc>
                <a:spcPct val="90000"/>
              </a:lnSpc>
              <a:spcBef>
                <a:spcPts val="1100"/>
              </a:spcBef>
              <a:spcAft>
                <a:spcPts val="0"/>
              </a:spcAft>
              <a:buClr>
                <a:schemeClr val="dk1"/>
              </a:buClr>
              <a:buSzPts val="1900"/>
              <a:buChar char="•"/>
              <a:defRPr/>
            </a:lvl1pPr>
            <a:lvl2pPr indent="-349250" lvl="1" marL="914400" algn="l">
              <a:lnSpc>
                <a:spcPct val="90000"/>
              </a:lnSpc>
              <a:spcBef>
                <a:spcPts val="500"/>
              </a:spcBef>
              <a:spcAft>
                <a:spcPts val="0"/>
              </a:spcAft>
              <a:buClr>
                <a:schemeClr val="dk1"/>
              </a:buClr>
              <a:buSzPts val="1900"/>
              <a:buChar char="•"/>
              <a:defRPr/>
            </a:lvl2pPr>
            <a:lvl3pPr indent="-349250" lvl="2" marL="1371600" algn="l">
              <a:lnSpc>
                <a:spcPct val="90000"/>
              </a:lnSpc>
              <a:spcBef>
                <a:spcPts val="500"/>
              </a:spcBef>
              <a:spcAft>
                <a:spcPts val="0"/>
              </a:spcAft>
              <a:buClr>
                <a:schemeClr val="dk1"/>
              </a:buClr>
              <a:buSzPts val="1900"/>
              <a:buChar char="•"/>
              <a:defRPr/>
            </a:lvl3pPr>
            <a:lvl4pPr indent="-349250" lvl="3" marL="1828800" algn="l">
              <a:lnSpc>
                <a:spcPct val="90000"/>
              </a:lnSpc>
              <a:spcBef>
                <a:spcPts val="500"/>
              </a:spcBef>
              <a:spcAft>
                <a:spcPts val="0"/>
              </a:spcAft>
              <a:buClr>
                <a:schemeClr val="dk1"/>
              </a:buClr>
              <a:buSzPts val="1900"/>
              <a:buChar char="•"/>
              <a:defRPr/>
            </a:lvl4pPr>
            <a:lvl5pPr indent="-349250" lvl="4" marL="2286000" algn="l">
              <a:lnSpc>
                <a:spcPct val="90000"/>
              </a:lnSpc>
              <a:spcBef>
                <a:spcPts val="500"/>
              </a:spcBef>
              <a:spcAft>
                <a:spcPts val="0"/>
              </a:spcAft>
              <a:buClr>
                <a:schemeClr val="dk1"/>
              </a:buClr>
              <a:buSzPts val="1900"/>
              <a:buChar char="•"/>
              <a:defRPr/>
            </a:lvl5pPr>
            <a:lvl6pPr indent="-349250" lvl="5" marL="2743200" algn="l">
              <a:lnSpc>
                <a:spcPct val="90000"/>
              </a:lnSpc>
              <a:spcBef>
                <a:spcPts val="500"/>
              </a:spcBef>
              <a:spcAft>
                <a:spcPts val="0"/>
              </a:spcAft>
              <a:buClr>
                <a:schemeClr val="dk1"/>
              </a:buClr>
              <a:buSzPts val="1900"/>
              <a:buChar char="•"/>
              <a:defRPr/>
            </a:lvl6pPr>
            <a:lvl7pPr indent="-349250" lvl="6" marL="3200400" algn="l">
              <a:lnSpc>
                <a:spcPct val="90000"/>
              </a:lnSpc>
              <a:spcBef>
                <a:spcPts val="500"/>
              </a:spcBef>
              <a:spcAft>
                <a:spcPts val="0"/>
              </a:spcAft>
              <a:buClr>
                <a:schemeClr val="dk1"/>
              </a:buClr>
              <a:buSzPts val="1900"/>
              <a:buChar char="•"/>
              <a:defRPr/>
            </a:lvl7pPr>
            <a:lvl8pPr indent="-349250" lvl="7" marL="3657600" algn="l">
              <a:lnSpc>
                <a:spcPct val="90000"/>
              </a:lnSpc>
              <a:spcBef>
                <a:spcPts val="500"/>
              </a:spcBef>
              <a:spcAft>
                <a:spcPts val="0"/>
              </a:spcAft>
              <a:buClr>
                <a:schemeClr val="dk1"/>
              </a:buClr>
              <a:buSzPts val="1900"/>
              <a:buChar char="•"/>
              <a:defRPr/>
            </a:lvl8pPr>
            <a:lvl9pPr indent="-349250" lvl="8" marL="4114800" algn="l">
              <a:lnSpc>
                <a:spcPct val="90000"/>
              </a:lnSpc>
              <a:spcBef>
                <a:spcPts val="500"/>
              </a:spcBef>
              <a:spcAft>
                <a:spcPts val="0"/>
              </a:spcAft>
              <a:buClr>
                <a:schemeClr val="dk1"/>
              </a:buClr>
              <a:buSzPts val="1900"/>
              <a:buChar char="•"/>
              <a:defRPr/>
            </a:lvl9pPr>
          </a:lstStyle>
          <a:p/>
        </p:txBody>
      </p:sp>
      <p:sp>
        <p:nvSpPr>
          <p:cNvPr id="83" name="Google Shape;83;p14"/>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500"/>
              <a:buNone/>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sp>
        <p:nvSpPr>
          <p:cNvPr id="84" name="Google Shape;84;p14"/>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500"/>
              <a:buNone/>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sp>
        <p:nvSpPr>
          <p:cNvPr id="85" name="Google Shape;85;p14"/>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13" name="Shape 13"/>
        <p:cNvGrpSpPr/>
        <p:nvPr/>
      </p:nvGrpSpPr>
      <p:grpSpPr>
        <a:xfrm>
          <a:off x="0" y="0"/>
          <a:ext cx="0" cy="0"/>
          <a:chOff x="0" y="0"/>
          <a:chExt cx="0" cy="0"/>
        </a:xfrm>
      </p:grpSpPr>
      <p:sp>
        <p:nvSpPr>
          <p:cNvPr id="14" name="Google Shape;14;p3"/>
          <p:cNvSpPr txBox="1"/>
          <p:nvPr>
            <p:ph type="title"/>
          </p:nvPr>
        </p:nvSpPr>
        <p:spPr>
          <a:xfrm>
            <a:off x="415600" y="462875"/>
            <a:ext cx="11360700" cy="606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solidFill>
                  <a:srgbClr val="9F5900"/>
                </a:solidFill>
                <a:latin typeface="Verdana"/>
                <a:ea typeface="Verdana"/>
                <a:cs typeface="Verdana"/>
                <a:sym typeface="Verdana"/>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5" name="Google Shape;15;p3"/>
          <p:cNvSpPr txBox="1"/>
          <p:nvPr>
            <p:ph idx="1" type="body"/>
          </p:nvPr>
        </p:nvSpPr>
        <p:spPr>
          <a:xfrm>
            <a:off x="415600" y="1209964"/>
            <a:ext cx="9823200" cy="48816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atin typeface="Verdana"/>
                <a:ea typeface="Verdana"/>
                <a:cs typeface="Verdana"/>
                <a:sym typeface="Verdana"/>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16" name="Google Shape;16;p3"/>
          <p:cNvSpPr txBox="1"/>
          <p:nvPr>
            <p:ph idx="12" type="sldNum"/>
          </p:nvPr>
        </p:nvSpPr>
        <p:spPr>
          <a:xfrm>
            <a:off x="11296611" y="6217622"/>
            <a:ext cx="731700" cy="5247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bg>
      <p:bgPr>
        <a:blipFill>
          <a:blip r:embed="rId2">
            <a:alphaModFix/>
          </a:blip>
          <a:stretch>
            <a:fillRect/>
          </a:stretch>
        </a:blipFill>
      </p:bgPr>
    </p:bg>
    <p:spTree>
      <p:nvGrpSpPr>
        <p:cNvPr id="17" name="Shape 17"/>
        <p:cNvGrpSpPr/>
        <p:nvPr/>
      </p:nvGrpSpPr>
      <p:grpSpPr>
        <a:xfrm>
          <a:off x="0" y="0"/>
          <a:ext cx="0" cy="0"/>
          <a:chOff x="0" y="0"/>
          <a:chExt cx="0" cy="0"/>
        </a:xfrm>
      </p:grpSpPr>
      <p:sp>
        <p:nvSpPr>
          <p:cNvPr id="18" name="Google Shape;18;p4"/>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833C0B"/>
              </a:buClr>
              <a:buSzPts val="4000"/>
              <a:buFont typeface="Verdana"/>
              <a:buNone/>
              <a:defRPr b="1" sz="4000">
                <a:solidFill>
                  <a:srgbClr val="833C0B"/>
                </a:solidFill>
                <a:latin typeface="Verdana"/>
                <a:ea typeface="Verdana"/>
                <a:cs typeface="Verdana"/>
                <a:sym typeface="Verdana"/>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sp>
        <p:nvSpPr>
          <p:cNvPr id="19" name="Google Shape;19;p4"/>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lvl1pPr indent="-406400" lvl="0" marL="457200" algn="l">
              <a:lnSpc>
                <a:spcPct val="90000"/>
              </a:lnSpc>
              <a:spcBef>
                <a:spcPts val="1100"/>
              </a:spcBef>
              <a:spcAft>
                <a:spcPts val="0"/>
              </a:spcAft>
              <a:buClr>
                <a:schemeClr val="dk1"/>
              </a:buClr>
              <a:buSzPts val="2800"/>
              <a:buFont typeface="Arial"/>
              <a:buChar char="•"/>
              <a:defRPr>
                <a:latin typeface="Verdana"/>
                <a:ea typeface="Verdana"/>
                <a:cs typeface="Verdana"/>
                <a:sym typeface="Verdana"/>
              </a:defRPr>
            </a:lvl1pPr>
            <a:lvl2pPr indent="-381000" lvl="1" marL="914400" algn="l">
              <a:lnSpc>
                <a:spcPct val="90000"/>
              </a:lnSpc>
              <a:spcBef>
                <a:spcPts val="500"/>
              </a:spcBef>
              <a:spcAft>
                <a:spcPts val="0"/>
              </a:spcAft>
              <a:buClr>
                <a:schemeClr val="dk1"/>
              </a:buClr>
              <a:buSzPts val="2400"/>
              <a:buFont typeface="Arial"/>
              <a:buChar char="•"/>
              <a:defRPr>
                <a:latin typeface="Verdana"/>
                <a:ea typeface="Verdana"/>
                <a:cs typeface="Verdana"/>
                <a:sym typeface="Verdana"/>
              </a:defRPr>
            </a:lvl2pPr>
            <a:lvl3pPr indent="-355600" lvl="2" marL="1371600" algn="l">
              <a:lnSpc>
                <a:spcPct val="90000"/>
              </a:lnSpc>
              <a:spcBef>
                <a:spcPts val="500"/>
              </a:spcBef>
              <a:spcAft>
                <a:spcPts val="0"/>
              </a:spcAft>
              <a:buClr>
                <a:schemeClr val="dk1"/>
              </a:buClr>
              <a:buSzPts val="2000"/>
              <a:buFont typeface="Arial"/>
              <a:buChar char="•"/>
              <a:defRPr>
                <a:latin typeface="Verdana"/>
                <a:ea typeface="Verdana"/>
                <a:cs typeface="Verdana"/>
                <a:sym typeface="Verdana"/>
              </a:defRPr>
            </a:lvl3pPr>
            <a:lvl4pPr indent="-349250" lvl="3" marL="1828800" algn="l">
              <a:lnSpc>
                <a:spcPct val="90000"/>
              </a:lnSpc>
              <a:spcBef>
                <a:spcPts val="500"/>
              </a:spcBef>
              <a:spcAft>
                <a:spcPts val="0"/>
              </a:spcAft>
              <a:buClr>
                <a:schemeClr val="dk1"/>
              </a:buClr>
              <a:buSzPts val="1900"/>
              <a:buFont typeface="Arial"/>
              <a:buChar char="•"/>
              <a:defRPr>
                <a:latin typeface="Verdana"/>
                <a:ea typeface="Verdana"/>
                <a:cs typeface="Verdana"/>
                <a:sym typeface="Verdana"/>
              </a:defRPr>
            </a:lvl4pPr>
            <a:lvl5pPr indent="-349250" lvl="4" marL="2286000" algn="l">
              <a:lnSpc>
                <a:spcPct val="90000"/>
              </a:lnSpc>
              <a:spcBef>
                <a:spcPts val="500"/>
              </a:spcBef>
              <a:spcAft>
                <a:spcPts val="0"/>
              </a:spcAft>
              <a:buClr>
                <a:schemeClr val="dk1"/>
              </a:buClr>
              <a:buSzPts val="1900"/>
              <a:buFont typeface="Arial"/>
              <a:buChar char="•"/>
              <a:defRPr>
                <a:latin typeface="Verdana"/>
                <a:ea typeface="Verdana"/>
                <a:cs typeface="Verdana"/>
                <a:sym typeface="Verdana"/>
              </a:defRPr>
            </a:lvl5pPr>
            <a:lvl6pPr indent="-349250" lvl="5" marL="2743200" algn="l">
              <a:lnSpc>
                <a:spcPct val="90000"/>
              </a:lnSpc>
              <a:spcBef>
                <a:spcPts val="500"/>
              </a:spcBef>
              <a:spcAft>
                <a:spcPts val="0"/>
              </a:spcAft>
              <a:buClr>
                <a:schemeClr val="dk1"/>
              </a:buClr>
              <a:buSzPts val="1900"/>
              <a:buChar char="•"/>
              <a:defRPr/>
            </a:lvl6pPr>
            <a:lvl7pPr indent="-349250" lvl="6" marL="3200400" algn="l">
              <a:lnSpc>
                <a:spcPct val="90000"/>
              </a:lnSpc>
              <a:spcBef>
                <a:spcPts val="500"/>
              </a:spcBef>
              <a:spcAft>
                <a:spcPts val="0"/>
              </a:spcAft>
              <a:buClr>
                <a:schemeClr val="dk1"/>
              </a:buClr>
              <a:buSzPts val="1900"/>
              <a:buChar char="•"/>
              <a:defRPr/>
            </a:lvl7pPr>
            <a:lvl8pPr indent="-349250" lvl="7" marL="3657600" algn="l">
              <a:lnSpc>
                <a:spcPct val="90000"/>
              </a:lnSpc>
              <a:spcBef>
                <a:spcPts val="500"/>
              </a:spcBef>
              <a:spcAft>
                <a:spcPts val="0"/>
              </a:spcAft>
              <a:buClr>
                <a:schemeClr val="dk1"/>
              </a:buClr>
              <a:buSzPts val="1900"/>
              <a:buChar char="•"/>
              <a:defRPr/>
            </a:lvl8pPr>
            <a:lvl9pPr indent="-349250" lvl="8" marL="4114800" algn="l">
              <a:lnSpc>
                <a:spcPct val="90000"/>
              </a:lnSpc>
              <a:spcBef>
                <a:spcPts val="500"/>
              </a:spcBef>
              <a:spcAft>
                <a:spcPts val="0"/>
              </a:spcAft>
              <a:buClr>
                <a:schemeClr val="dk1"/>
              </a:buClr>
              <a:buSzPts val="1900"/>
              <a:buChar char="•"/>
              <a:defRPr/>
            </a:lvl9pPr>
          </a:lstStyle>
          <a:p/>
        </p:txBody>
      </p:sp>
      <p:sp>
        <p:nvSpPr>
          <p:cNvPr id="20" name="Google Shape;20;p4"/>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500"/>
              <a:buNone/>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sp>
        <p:nvSpPr>
          <p:cNvPr id="21" name="Google Shape;21;p4"/>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500"/>
              <a:buNone/>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sp>
        <p:nvSpPr>
          <p:cNvPr id="22" name="Google Shape;22;p4"/>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23" name="Shape 23"/>
        <p:cNvGrpSpPr/>
        <p:nvPr/>
      </p:nvGrpSpPr>
      <p:grpSpPr>
        <a:xfrm>
          <a:off x="0" y="0"/>
          <a:ext cx="0" cy="0"/>
          <a:chOff x="0" y="0"/>
          <a:chExt cx="0" cy="0"/>
        </a:xfrm>
      </p:grpSpPr>
      <p:sp>
        <p:nvSpPr>
          <p:cNvPr id="24" name="Google Shape;24;p5"/>
          <p:cNvSpPr txBox="1"/>
          <p:nvPr>
            <p:ph type="ctrTitle"/>
          </p:nvPr>
        </p:nvSpPr>
        <p:spPr>
          <a:xfrm>
            <a:off x="1524000" y="1122363"/>
            <a:ext cx="9144000" cy="23877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6000"/>
              <a:buFont typeface="Verdana"/>
              <a:buNone/>
              <a:defRPr sz="6000">
                <a:solidFill>
                  <a:schemeClr val="lt1"/>
                </a:solidFill>
                <a:latin typeface="Verdana"/>
                <a:ea typeface="Verdana"/>
                <a:cs typeface="Verdana"/>
                <a:sym typeface="Verdana"/>
              </a:defRPr>
            </a:lvl1pPr>
            <a:lvl2pPr lvl="1" algn="l">
              <a:lnSpc>
                <a:spcPct val="100000"/>
              </a:lnSpc>
              <a:spcBef>
                <a:spcPts val="0"/>
              </a:spcBef>
              <a:spcAft>
                <a:spcPts val="0"/>
              </a:spcAft>
              <a:buClr>
                <a:schemeClr val="lt1"/>
              </a:buClr>
              <a:buSzPts val="1500"/>
              <a:buFont typeface="Verdana"/>
              <a:buNone/>
              <a:defRPr>
                <a:solidFill>
                  <a:schemeClr val="lt1"/>
                </a:solidFill>
                <a:latin typeface="Verdana"/>
                <a:ea typeface="Verdana"/>
                <a:cs typeface="Verdana"/>
                <a:sym typeface="Verdana"/>
              </a:defRPr>
            </a:lvl2pPr>
            <a:lvl3pPr lvl="2" algn="l">
              <a:lnSpc>
                <a:spcPct val="100000"/>
              </a:lnSpc>
              <a:spcBef>
                <a:spcPts val="0"/>
              </a:spcBef>
              <a:spcAft>
                <a:spcPts val="0"/>
              </a:spcAft>
              <a:buClr>
                <a:schemeClr val="lt1"/>
              </a:buClr>
              <a:buSzPts val="1500"/>
              <a:buFont typeface="Verdana"/>
              <a:buNone/>
              <a:defRPr>
                <a:solidFill>
                  <a:schemeClr val="lt1"/>
                </a:solidFill>
                <a:latin typeface="Verdana"/>
                <a:ea typeface="Verdana"/>
                <a:cs typeface="Verdana"/>
                <a:sym typeface="Verdana"/>
              </a:defRPr>
            </a:lvl3pPr>
            <a:lvl4pPr lvl="3" algn="l">
              <a:lnSpc>
                <a:spcPct val="100000"/>
              </a:lnSpc>
              <a:spcBef>
                <a:spcPts val="0"/>
              </a:spcBef>
              <a:spcAft>
                <a:spcPts val="0"/>
              </a:spcAft>
              <a:buClr>
                <a:schemeClr val="lt1"/>
              </a:buClr>
              <a:buSzPts val="1500"/>
              <a:buFont typeface="Verdana"/>
              <a:buNone/>
              <a:defRPr>
                <a:solidFill>
                  <a:schemeClr val="lt1"/>
                </a:solidFill>
                <a:latin typeface="Verdana"/>
                <a:ea typeface="Verdana"/>
                <a:cs typeface="Verdana"/>
                <a:sym typeface="Verdana"/>
              </a:defRPr>
            </a:lvl4pPr>
            <a:lvl5pPr lvl="4" algn="l">
              <a:lnSpc>
                <a:spcPct val="100000"/>
              </a:lnSpc>
              <a:spcBef>
                <a:spcPts val="0"/>
              </a:spcBef>
              <a:spcAft>
                <a:spcPts val="0"/>
              </a:spcAft>
              <a:buClr>
                <a:schemeClr val="lt1"/>
              </a:buClr>
              <a:buSzPts val="1500"/>
              <a:buFont typeface="Verdana"/>
              <a:buNone/>
              <a:defRPr>
                <a:solidFill>
                  <a:schemeClr val="lt1"/>
                </a:solidFill>
                <a:latin typeface="Verdana"/>
                <a:ea typeface="Verdana"/>
                <a:cs typeface="Verdana"/>
                <a:sym typeface="Verdana"/>
              </a:defRPr>
            </a:lvl5pPr>
            <a:lvl6pPr lvl="5" algn="l">
              <a:lnSpc>
                <a:spcPct val="100000"/>
              </a:lnSpc>
              <a:spcBef>
                <a:spcPts val="0"/>
              </a:spcBef>
              <a:spcAft>
                <a:spcPts val="0"/>
              </a:spcAft>
              <a:buClr>
                <a:schemeClr val="lt1"/>
              </a:buClr>
              <a:buSzPts val="1500"/>
              <a:buFont typeface="Verdana"/>
              <a:buNone/>
              <a:defRPr>
                <a:solidFill>
                  <a:schemeClr val="lt1"/>
                </a:solidFill>
                <a:latin typeface="Verdana"/>
                <a:ea typeface="Verdana"/>
                <a:cs typeface="Verdana"/>
                <a:sym typeface="Verdana"/>
              </a:defRPr>
            </a:lvl6pPr>
            <a:lvl7pPr lvl="6" algn="l">
              <a:lnSpc>
                <a:spcPct val="100000"/>
              </a:lnSpc>
              <a:spcBef>
                <a:spcPts val="0"/>
              </a:spcBef>
              <a:spcAft>
                <a:spcPts val="0"/>
              </a:spcAft>
              <a:buClr>
                <a:schemeClr val="lt1"/>
              </a:buClr>
              <a:buSzPts val="1500"/>
              <a:buFont typeface="Verdana"/>
              <a:buNone/>
              <a:defRPr>
                <a:solidFill>
                  <a:schemeClr val="lt1"/>
                </a:solidFill>
                <a:latin typeface="Verdana"/>
                <a:ea typeface="Verdana"/>
                <a:cs typeface="Verdana"/>
                <a:sym typeface="Verdana"/>
              </a:defRPr>
            </a:lvl7pPr>
            <a:lvl8pPr lvl="7" algn="l">
              <a:lnSpc>
                <a:spcPct val="100000"/>
              </a:lnSpc>
              <a:spcBef>
                <a:spcPts val="0"/>
              </a:spcBef>
              <a:spcAft>
                <a:spcPts val="0"/>
              </a:spcAft>
              <a:buClr>
                <a:schemeClr val="lt1"/>
              </a:buClr>
              <a:buSzPts val="1500"/>
              <a:buFont typeface="Verdana"/>
              <a:buNone/>
              <a:defRPr>
                <a:solidFill>
                  <a:schemeClr val="lt1"/>
                </a:solidFill>
                <a:latin typeface="Verdana"/>
                <a:ea typeface="Verdana"/>
                <a:cs typeface="Verdana"/>
                <a:sym typeface="Verdana"/>
              </a:defRPr>
            </a:lvl8pPr>
            <a:lvl9pPr lvl="8" algn="l">
              <a:lnSpc>
                <a:spcPct val="100000"/>
              </a:lnSpc>
              <a:spcBef>
                <a:spcPts val="0"/>
              </a:spcBef>
              <a:spcAft>
                <a:spcPts val="0"/>
              </a:spcAft>
              <a:buClr>
                <a:schemeClr val="lt1"/>
              </a:buClr>
              <a:buSzPts val="1500"/>
              <a:buFont typeface="Verdana"/>
              <a:buNone/>
              <a:defRPr>
                <a:solidFill>
                  <a:schemeClr val="lt1"/>
                </a:solidFill>
                <a:latin typeface="Verdana"/>
                <a:ea typeface="Verdana"/>
                <a:cs typeface="Verdana"/>
                <a:sym typeface="Verdana"/>
              </a:defRPr>
            </a:lvl9pPr>
          </a:lstStyle>
          <a:p/>
        </p:txBody>
      </p:sp>
      <p:sp>
        <p:nvSpPr>
          <p:cNvPr id="25" name="Google Shape;25;p5"/>
          <p:cNvSpPr txBox="1"/>
          <p:nvPr>
            <p:ph idx="1" type="subTitle"/>
          </p:nvPr>
        </p:nvSpPr>
        <p:spPr>
          <a:xfrm>
            <a:off x="1524000" y="3602038"/>
            <a:ext cx="9144000" cy="1655700"/>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100"/>
              </a:spcBef>
              <a:spcAft>
                <a:spcPts val="0"/>
              </a:spcAft>
              <a:buClr>
                <a:schemeClr val="lt1"/>
              </a:buClr>
              <a:buSzPts val="2400"/>
              <a:buFont typeface="Verdana"/>
              <a:buNone/>
              <a:defRPr sz="2400">
                <a:solidFill>
                  <a:schemeClr val="lt1"/>
                </a:solidFill>
                <a:latin typeface="Verdana"/>
                <a:ea typeface="Verdana"/>
                <a:cs typeface="Verdana"/>
                <a:sym typeface="Verdana"/>
              </a:defRPr>
            </a:lvl1pPr>
            <a:lvl2pPr lvl="1" algn="ctr">
              <a:lnSpc>
                <a:spcPct val="90000"/>
              </a:lnSpc>
              <a:spcBef>
                <a:spcPts val="500"/>
              </a:spcBef>
              <a:spcAft>
                <a:spcPts val="0"/>
              </a:spcAft>
              <a:buClr>
                <a:schemeClr val="lt1"/>
              </a:buClr>
              <a:buSzPts val="2000"/>
              <a:buFont typeface="Verdana"/>
              <a:buNone/>
              <a:defRPr sz="2000">
                <a:solidFill>
                  <a:schemeClr val="lt1"/>
                </a:solidFill>
                <a:latin typeface="Verdana"/>
                <a:ea typeface="Verdana"/>
                <a:cs typeface="Verdana"/>
                <a:sym typeface="Verdana"/>
              </a:defRPr>
            </a:lvl2pPr>
            <a:lvl3pPr lvl="2" algn="ctr">
              <a:lnSpc>
                <a:spcPct val="90000"/>
              </a:lnSpc>
              <a:spcBef>
                <a:spcPts val="500"/>
              </a:spcBef>
              <a:spcAft>
                <a:spcPts val="0"/>
              </a:spcAft>
              <a:buClr>
                <a:schemeClr val="lt1"/>
              </a:buClr>
              <a:buSzPts val="1900"/>
              <a:buFont typeface="Verdana"/>
              <a:buNone/>
              <a:defRPr sz="1900">
                <a:solidFill>
                  <a:schemeClr val="lt1"/>
                </a:solidFill>
                <a:latin typeface="Verdana"/>
                <a:ea typeface="Verdana"/>
                <a:cs typeface="Verdana"/>
                <a:sym typeface="Verdana"/>
              </a:defRPr>
            </a:lvl3pPr>
            <a:lvl4pPr lvl="3" algn="ctr">
              <a:lnSpc>
                <a:spcPct val="90000"/>
              </a:lnSpc>
              <a:spcBef>
                <a:spcPts val="500"/>
              </a:spcBef>
              <a:spcAft>
                <a:spcPts val="0"/>
              </a:spcAft>
              <a:buClr>
                <a:schemeClr val="lt1"/>
              </a:buClr>
              <a:buSzPts val="1600"/>
              <a:buFont typeface="Verdana"/>
              <a:buNone/>
              <a:defRPr sz="1600">
                <a:solidFill>
                  <a:schemeClr val="lt1"/>
                </a:solidFill>
                <a:latin typeface="Verdana"/>
                <a:ea typeface="Verdana"/>
                <a:cs typeface="Verdana"/>
                <a:sym typeface="Verdana"/>
              </a:defRPr>
            </a:lvl4pPr>
            <a:lvl5pPr lvl="4" algn="ctr">
              <a:lnSpc>
                <a:spcPct val="90000"/>
              </a:lnSpc>
              <a:spcBef>
                <a:spcPts val="500"/>
              </a:spcBef>
              <a:spcAft>
                <a:spcPts val="0"/>
              </a:spcAft>
              <a:buClr>
                <a:schemeClr val="lt1"/>
              </a:buClr>
              <a:buSzPts val="1600"/>
              <a:buFont typeface="Verdana"/>
              <a:buNone/>
              <a:defRPr sz="1600">
                <a:solidFill>
                  <a:schemeClr val="lt1"/>
                </a:solidFill>
                <a:latin typeface="Verdana"/>
                <a:ea typeface="Verdana"/>
                <a:cs typeface="Verdana"/>
                <a:sym typeface="Verdana"/>
              </a:defRPr>
            </a:lvl5pPr>
            <a:lvl6pPr lvl="5" algn="ctr">
              <a:lnSpc>
                <a:spcPct val="90000"/>
              </a:lnSpc>
              <a:spcBef>
                <a:spcPts val="500"/>
              </a:spcBef>
              <a:spcAft>
                <a:spcPts val="0"/>
              </a:spcAft>
              <a:buClr>
                <a:schemeClr val="lt1"/>
              </a:buClr>
              <a:buSzPts val="1600"/>
              <a:buFont typeface="Verdana"/>
              <a:buNone/>
              <a:defRPr sz="1600">
                <a:solidFill>
                  <a:schemeClr val="lt1"/>
                </a:solidFill>
                <a:latin typeface="Verdana"/>
                <a:ea typeface="Verdana"/>
                <a:cs typeface="Verdana"/>
                <a:sym typeface="Verdana"/>
              </a:defRPr>
            </a:lvl6pPr>
            <a:lvl7pPr lvl="6" algn="ctr">
              <a:lnSpc>
                <a:spcPct val="90000"/>
              </a:lnSpc>
              <a:spcBef>
                <a:spcPts val="500"/>
              </a:spcBef>
              <a:spcAft>
                <a:spcPts val="0"/>
              </a:spcAft>
              <a:buClr>
                <a:schemeClr val="lt1"/>
              </a:buClr>
              <a:buSzPts val="1600"/>
              <a:buFont typeface="Verdana"/>
              <a:buNone/>
              <a:defRPr sz="1600">
                <a:solidFill>
                  <a:schemeClr val="lt1"/>
                </a:solidFill>
                <a:latin typeface="Verdana"/>
                <a:ea typeface="Verdana"/>
                <a:cs typeface="Verdana"/>
                <a:sym typeface="Verdana"/>
              </a:defRPr>
            </a:lvl7pPr>
            <a:lvl8pPr lvl="7" algn="ctr">
              <a:lnSpc>
                <a:spcPct val="90000"/>
              </a:lnSpc>
              <a:spcBef>
                <a:spcPts val="500"/>
              </a:spcBef>
              <a:spcAft>
                <a:spcPts val="0"/>
              </a:spcAft>
              <a:buClr>
                <a:schemeClr val="lt1"/>
              </a:buClr>
              <a:buSzPts val="1600"/>
              <a:buFont typeface="Verdana"/>
              <a:buNone/>
              <a:defRPr sz="1600">
                <a:solidFill>
                  <a:schemeClr val="lt1"/>
                </a:solidFill>
                <a:latin typeface="Verdana"/>
                <a:ea typeface="Verdana"/>
                <a:cs typeface="Verdana"/>
                <a:sym typeface="Verdana"/>
              </a:defRPr>
            </a:lvl8pPr>
            <a:lvl9pPr lvl="8" algn="ctr">
              <a:lnSpc>
                <a:spcPct val="90000"/>
              </a:lnSpc>
              <a:spcBef>
                <a:spcPts val="500"/>
              </a:spcBef>
              <a:spcAft>
                <a:spcPts val="0"/>
              </a:spcAft>
              <a:buClr>
                <a:schemeClr val="lt1"/>
              </a:buClr>
              <a:buSzPts val="1600"/>
              <a:buFont typeface="Verdana"/>
              <a:buNone/>
              <a:defRPr sz="1600">
                <a:solidFill>
                  <a:schemeClr val="lt1"/>
                </a:solidFill>
                <a:latin typeface="Verdana"/>
                <a:ea typeface="Verdana"/>
                <a:cs typeface="Verdana"/>
                <a:sym typeface="Verdana"/>
              </a:defRPr>
            </a:lvl9pPr>
          </a:lstStyle>
          <a:p/>
        </p:txBody>
      </p:sp>
      <p:sp>
        <p:nvSpPr>
          <p:cNvPr id="26" name="Google Shape;26;p5"/>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500"/>
              <a:buNone/>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sp>
        <p:nvSpPr>
          <p:cNvPr id="27" name="Google Shape;27;p5"/>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500"/>
              <a:buNone/>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sp>
        <p:nvSpPr>
          <p:cNvPr id="28" name="Google Shape;28;p5"/>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blipFill>
          <a:blip r:embed="rId2">
            <a:alphaModFix/>
          </a:blip>
          <a:stretch>
            <a:fillRect/>
          </a:stretch>
        </a:blipFill>
      </p:bgPr>
    </p:bg>
    <p:spTree>
      <p:nvGrpSpPr>
        <p:cNvPr id="29" name="Shape 29"/>
        <p:cNvGrpSpPr/>
        <p:nvPr/>
      </p:nvGrpSpPr>
      <p:grpSpPr>
        <a:xfrm>
          <a:off x="0" y="0"/>
          <a:ext cx="0" cy="0"/>
          <a:chOff x="0" y="0"/>
          <a:chExt cx="0" cy="0"/>
        </a:xfrm>
      </p:grpSpPr>
      <p:sp>
        <p:nvSpPr>
          <p:cNvPr id="30" name="Google Shape;30;p6"/>
          <p:cNvSpPr txBox="1"/>
          <p:nvPr>
            <p:ph type="title"/>
          </p:nvPr>
        </p:nvSpPr>
        <p:spPr>
          <a:xfrm>
            <a:off x="831850" y="1709738"/>
            <a:ext cx="10515600" cy="28527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sp>
        <p:nvSpPr>
          <p:cNvPr id="31" name="Google Shape;31;p6"/>
          <p:cNvSpPr txBox="1"/>
          <p:nvPr>
            <p:ph idx="1" type="body"/>
          </p:nvPr>
        </p:nvSpPr>
        <p:spPr>
          <a:xfrm>
            <a:off x="831850" y="4589463"/>
            <a:ext cx="10515600" cy="150000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1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900"/>
              <a:buNone/>
              <a:defRPr sz="19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2" name="Google Shape;32;p6"/>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500"/>
              <a:buNone/>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sp>
        <p:nvSpPr>
          <p:cNvPr id="33" name="Google Shape;33;p6"/>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500"/>
              <a:buNone/>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sp>
        <p:nvSpPr>
          <p:cNvPr id="34" name="Google Shape;34;p6"/>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bg>
      <p:bgPr>
        <a:blipFill>
          <a:blip r:embed="rId2">
            <a:alphaModFix/>
          </a:blip>
          <a:stretch>
            <a:fillRect/>
          </a:stretch>
        </a:blipFill>
      </p:bgPr>
    </p:bg>
    <p:spTree>
      <p:nvGrpSpPr>
        <p:cNvPr id="35" name="Shape 35"/>
        <p:cNvGrpSpPr/>
        <p:nvPr/>
      </p:nvGrpSpPr>
      <p:grpSpPr>
        <a:xfrm>
          <a:off x="0" y="0"/>
          <a:ext cx="0" cy="0"/>
          <a:chOff x="0" y="0"/>
          <a:chExt cx="0" cy="0"/>
        </a:xfrm>
      </p:grpSpPr>
      <p:sp>
        <p:nvSpPr>
          <p:cNvPr id="36" name="Google Shape;36;p7"/>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900"/>
              <a:buNone/>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sp>
        <p:nvSpPr>
          <p:cNvPr id="37" name="Google Shape;37;p7"/>
          <p:cNvSpPr txBox="1"/>
          <p:nvPr>
            <p:ph idx="1" type="body"/>
          </p:nvPr>
        </p:nvSpPr>
        <p:spPr>
          <a:xfrm>
            <a:off x="838200" y="1825625"/>
            <a:ext cx="5181600" cy="4351200"/>
          </a:xfrm>
          <a:prstGeom prst="rect">
            <a:avLst/>
          </a:prstGeom>
          <a:noFill/>
          <a:ln>
            <a:noFill/>
          </a:ln>
        </p:spPr>
        <p:txBody>
          <a:bodyPr anchorCtr="0" anchor="t" bIns="45700" lIns="91425" spcFirstLastPara="1" rIns="91425" wrap="square" tIns="45700">
            <a:normAutofit/>
          </a:bodyPr>
          <a:lstStyle>
            <a:lvl1pPr indent="-349250" lvl="0" marL="457200" algn="l">
              <a:lnSpc>
                <a:spcPct val="90000"/>
              </a:lnSpc>
              <a:spcBef>
                <a:spcPts val="1100"/>
              </a:spcBef>
              <a:spcAft>
                <a:spcPts val="0"/>
              </a:spcAft>
              <a:buClr>
                <a:schemeClr val="dk1"/>
              </a:buClr>
              <a:buSzPts val="1900"/>
              <a:buChar char="•"/>
              <a:defRPr/>
            </a:lvl1pPr>
            <a:lvl2pPr indent="-349250" lvl="1" marL="914400" algn="l">
              <a:lnSpc>
                <a:spcPct val="90000"/>
              </a:lnSpc>
              <a:spcBef>
                <a:spcPts val="500"/>
              </a:spcBef>
              <a:spcAft>
                <a:spcPts val="0"/>
              </a:spcAft>
              <a:buClr>
                <a:schemeClr val="dk1"/>
              </a:buClr>
              <a:buSzPts val="1900"/>
              <a:buChar char="•"/>
              <a:defRPr/>
            </a:lvl2pPr>
            <a:lvl3pPr indent="-349250" lvl="2" marL="1371600" algn="l">
              <a:lnSpc>
                <a:spcPct val="90000"/>
              </a:lnSpc>
              <a:spcBef>
                <a:spcPts val="500"/>
              </a:spcBef>
              <a:spcAft>
                <a:spcPts val="0"/>
              </a:spcAft>
              <a:buClr>
                <a:schemeClr val="dk1"/>
              </a:buClr>
              <a:buSzPts val="1900"/>
              <a:buChar char="•"/>
              <a:defRPr/>
            </a:lvl3pPr>
            <a:lvl4pPr indent="-349250" lvl="3" marL="1828800" algn="l">
              <a:lnSpc>
                <a:spcPct val="90000"/>
              </a:lnSpc>
              <a:spcBef>
                <a:spcPts val="500"/>
              </a:spcBef>
              <a:spcAft>
                <a:spcPts val="0"/>
              </a:spcAft>
              <a:buClr>
                <a:schemeClr val="dk1"/>
              </a:buClr>
              <a:buSzPts val="1900"/>
              <a:buChar char="•"/>
              <a:defRPr/>
            </a:lvl4pPr>
            <a:lvl5pPr indent="-349250" lvl="4" marL="2286000" algn="l">
              <a:lnSpc>
                <a:spcPct val="90000"/>
              </a:lnSpc>
              <a:spcBef>
                <a:spcPts val="500"/>
              </a:spcBef>
              <a:spcAft>
                <a:spcPts val="0"/>
              </a:spcAft>
              <a:buClr>
                <a:schemeClr val="dk1"/>
              </a:buClr>
              <a:buSzPts val="1900"/>
              <a:buChar char="•"/>
              <a:defRPr/>
            </a:lvl5pPr>
            <a:lvl6pPr indent="-349250" lvl="5" marL="2743200" algn="l">
              <a:lnSpc>
                <a:spcPct val="90000"/>
              </a:lnSpc>
              <a:spcBef>
                <a:spcPts val="500"/>
              </a:spcBef>
              <a:spcAft>
                <a:spcPts val="0"/>
              </a:spcAft>
              <a:buClr>
                <a:schemeClr val="dk1"/>
              </a:buClr>
              <a:buSzPts val="1900"/>
              <a:buChar char="•"/>
              <a:defRPr/>
            </a:lvl6pPr>
            <a:lvl7pPr indent="-349250" lvl="6" marL="3200400" algn="l">
              <a:lnSpc>
                <a:spcPct val="90000"/>
              </a:lnSpc>
              <a:spcBef>
                <a:spcPts val="500"/>
              </a:spcBef>
              <a:spcAft>
                <a:spcPts val="0"/>
              </a:spcAft>
              <a:buClr>
                <a:schemeClr val="dk1"/>
              </a:buClr>
              <a:buSzPts val="1900"/>
              <a:buChar char="•"/>
              <a:defRPr/>
            </a:lvl7pPr>
            <a:lvl8pPr indent="-349250" lvl="7" marL="3657600" algn="l">
              <a:lnSpc>
                <a:spcPct val="90000"/>
              </a:lnSpc>
              <a:spcBef>
                <a:spcPts val="500"/>
              </a:spcBef>
              <a:spcAft>
                <a:spcPts val="0"/>
              </a:spcAft>
              <a:buClr>
                <a:schemeClr val="dk1"/>
              </a:buClr>
              <a:buSzPts val="1900"/>
              <a:buChar char="•"/>
              <a:defRPr/>
            </a:lvl8pPr>
            <a:lvl9pPr indent="-349250" lvl="8" marL="4114800" algn="l">
              <a:lnSpc>
                <a:spcPct val="90000"/>
              </a:lnSpc>
              <a:spcBef>
                <a:spcPts val="500"/>
              </a:spcBef>
              <a:spcAft>
                <a:spcPts val="0"/>
              </a:spcAft>
              <a:buClr>
                <a:schemeClr val="dk1"/>
              </a:buClr>
              <a:buSzPts val="1900"/>
              <a:buChar char="•"/>
              <a:defRPr/>
            </a:lvl9pPr>
          </a:lstStyle>
          <a:p/>
        </p:txBody>
      </p:sp>
      <p:sp>
        <p:nvSpPr>
          <p:cNvPr id="38" name="Google Shape;38;p7"/>
          <p:cNvSpPr txBox="1"/>
          <p:nvPr>
            <p:ph idx="2" type="body"/>
          </p:nvPr>
        </p:nvSpPr>
        <p:spPr>
          <a:xfrm>
            <a:off x="6172200" y="1825625"/>
            <a:ext cx="5181600" cy="4351200"/>
          </a:xfrm>
          <a:prstGeom prst="rect">
            <a:avLst/>
          </a:prstGeom>
          <a:noFill/>
          <a:ln>
            <a:noFill/>
          </a:ln>
        </p:spPr>
        <p:txBody>
          <a:bodyPr anchorCtr="0" anchor="t" bIns="45700" lIns="91425" spcFirstLastPara="1" rIns="91425" wrap="square" tIns="45700">
            <a:normAutofit/>
          </a:bodyPr>
          <a:lstStyle>
            <a:lvl1pPr indent="-349250" lvl="0" marL="457200" algn="l">
              <a:lnSpc>
                <a:spcPct val="90000"/>
              </a:lnSpc>
              <a:spcBef>
                <a:spcPts val="1100"/>
              </a:spcBef>
              <a:spcAft>
                <a:spcPts val="0"/>
              </a:spcAft>
              <a:buClr>
                <a:schemeClr val="dk1"/>
              </a:buClr>
              <a:buSzPts val="1900"/>
              <a:buChar char="•"/>
              <a:defRPr/>
            </a:lvl1pPr>
            <a:lvl2pPr indent="-349250" lvl="1" marL="914400" algn="l">
              <a:lnSpc>
                <a:spcPct val="90000"/>
              </a:lnSpc>
              <a:spcBef>
                <a:spcPts val="500"/>
              </a:spcBef>
              <a:spcAft>
                <a:spcPts val="0"/>
              </a:spcAft>
              <a:buClr>
                <a:schemeClr val="dk1"/>
              </a:buClr>
              <a:buSzPts val="1900"/>
              <a:buChar char="•"/>
              <a:defRPr/>
            </a:lvl2pPr>
            <a:lvl3pPr indent="-349250" lvl="2" marL="1371600" algn="l">
              <a:lnSpc>
                <a:spcPct val="90000"/>
              </a:lnSpc>
              <a:spcBef>
                <a:spcPts val="500"/>
              </a:spcBef>
              <a:spcAft>
                <a:spcPts val="0"/>
              </a:spcAft>
              <a:buClr>
                <a:schemeClr val="dk1"/>
              </a:buClr>
              <a:buSzPts val="1900"/>
              <a:buChar char="•"/>
              <a:defRPr/>
            </a:lvl3pPr>
            <a:lvl4pPr indent="-349250" lvl="3" marL="1828800" algn="l">
              <a:lnSpc>
                <a:spcPct val="90000"/>
              </a:lnSpc>
              <a:spcBef>
                <a:spcPts val="500"/>
              </a:spcBef>
              <a:spcAft>
                <a:spcPts val="0"/>
              </a:spcAft>
              <a:buClr>
                <a:schemeClr val="dk1"/>
              </a:buClr>
              <a:buSzPts val="1900"/>
              <a:buChar char="•"/>
              <a:defRPr/>
            </a:lvl4pPr>
            <a:lvl5pPr indent="-349250" lvl="4" marL="2286000" algn="l">
              <a:lnSpc>
                <a:spcPct val="90000"/>
              </a:lnSpc>
              <a:spcBef>
                <a:spcPts val="500"/>
              </a:spcBef>
              <a:spcAft>
                <a:spcPts val="0"/>
              </a:spcAft>
              <a:buClr>
                <a:schemeClr val="dk1"/>
              </a:buClr>
              <a:buSzPts val="1900"/>
              <a:buChar char="•"/>
              <a:defRPr/>
            </a:lvl5pPr>
            <a:lvl6pPr indent="-349250" lvl="5" marL="2743200" algn="l">
              <a:lnSpc>
                <a:spcPct val="90000"/>
              </a:lnSpc>
              <a:spcBef>
                <a:spcPts val="500"/>
              </a:spcBef>
              <a:spcAft>
                <a:spcPts val="0"/>
              </a:spcAft>
              <a:buClr>
                <a:schemeClr val="dk1"/>
              </a:buClr>
              <a:buSzPts val="1900"/>
              <a:buChar char="•"/>
              <a:defRPr/>
            </a:lvl6pPr>
            <a:lvl7pPr indent="-349250" lvl="6" marL="3200400" algn="l">
              <a:lnSpc>
                <a:spcPct val="90000"/>
              </a:lnSpc>
              <a:spcBef>
                <a:spcPts val="500"/>
              </a:spcBef>
              <a:spcAft>
                <a:spcPts val="0"/>
              </a:spcAft>
              <a:buClr>
                <a:schemeClr val="dk1"/>
              </a:buClr>
              <a:buSzPts val="1900"/>
              <a:buChar char="•"/>
              <a:defRPr/>
            </a:lvl7pPr>
            <a:lvl8pPr indent="-349250" lvl="7" marL="3657600" algn="l">
              <a:lnSpc>
                <a:spcPct val="90000"/>
              </a:lnSpc>
              <a:spcBef>
                <a:spcPts val="500"/>
              </a:spcBef>
              <a:spcAft>
                <a:spcPts val="0"/>
              </a:spcAft>
              <a:buClr>
                <a:schemeClr val="dk1"/>
              </a:buClr>
              <a:buSzPts val="1900"/>
              <a:buChar char="•"/>
              <a:defRPr/>
            </a:lvl8pPr>
            <a:lvl9pPr indent="-349250" lvl="8" marL="4114800" algn="l">
              <a:lnSpc>
                <a:spcPct val="90000"/>
              </a:lnSpc>
              <a:spcBef>
                <a:spcPts val="500"/>
              </a:spcBef>
              <a:spcAft>
                <a:spcPts val="0"/>
              </a:spcAft>
              <a:buClr>
                <a:schemeClr val="dk1"/>
              </a:buClr>
              <a:buSzPts val="1900"/>
              <a:buChar char="•"/>
              <a:defRPr/>
            </a:lvl9pPr>
          </a:lstStyle>
          <a:p/>
        </p:txBody>
      </p:sp>
      <p:sp>
        <p:nvSpPr>
          <p:cNvPr id="39" name="Google Shape;39;p7"/>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500"/>
              <a:buNone/>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sp>
        <p:nvSpPr>
          <p:cNvPr id="40" name="Google Shape;40;p7"/>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500"/>
              <a:buNone/>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sp>
        <p:nvSpPr>
          <p:cNvPr id="41" name="Google Shape;41;p7"/>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bg>
      <p:bgPr>
        <a:blipFill>
          <a:blip r:embed="rId2">
            <a:alphaModFix/>
          </a:blip>
          <a:stretch>
            <a:fillRect/>
          </a:stretch>
        </a:blipFill>
      </p:bgPr>
    </p:bg>
    <p:spTree>
      <p:nvGrpSpPr>
        <p:cNvPr id="42" name="Shape 42"/>
        <p:cNvGrpSpPr/>
        <p:nvPr/>
      </p:nvGrpSpPr>
      <p:grpSpPr>
        <a:xfrm>
          <a:off x="0" y="0"/>
          <a:ext cx="0" cy="0"/>
          <a:chOff x="0" y="0"/>
          <a:chExt cx="0" cy="0"/>
        </a:xfrm>
      </p:grpSpPr>
      <p:sp>
        <p:nvSpPr>
          <p:cNvPr id="43" name="Google Shape;43;p8"/>
          <p:cNvSpPr txBox="1"/>
          <p:nvPr>
            <p:ph type="title"/>
          </p:nvPr>
        </p:nvSpPr>
        <p:spPr>
          <a:xfrm>
            <a:off x="839788" y="365125"/>
            <a:ext cx="10515600" cy="13257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900"/>
              <a:buNone/>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sp>
        <p:nvSpPr>
          <p:cNvPr id="44" name="Google Shape;44;p8"/>
          <p:cNvSpPr txBox="1"/>
          <p:nvPr>
            <p:ph idx="1" type="body"/>
          </p:nvPr>
        </p:nvSpPr>
        <p:spPr>
          <a:xfrm>
            <a:off x="839788" y="1681163"/>
            <a:ext cx="5157600" cy="824100"/>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1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900"/>
              <a:buNone/>
              <a:defRPr b="1" sz="19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 name="Google Shape;45;p8"/>
          <p:cNvSpPr txBox="1"/>
          <p:nvPr>
            <p:ph idx="2" type="body"/>
          </p:nvPr>
        </p:nvSpPr>
        <p:spPr>
          <a:xfrm>
            <a:off x="839788" y="2505075"/>
            <a:ext cx="5157600" cy="3684300"/>
          </a:xfrm>
          <a:prstGeom prst="rect">
            <a:avLst/>
          </a:prstGeom>
          <a:noFill/>
          <a:ln>
            <a:noFill/>
          </a:ln>
        </p:spPr>
        <p:txBody>
          <a:bodyPr anchorCtr="0" anchor="t" bIns="45700" lIns="91425" spcFirstLastPara="1" rIns="91425" wrap="square" tIns="45700">
            <a:normAutofit/>
          </a:bodyPr>
          <a:lstStyle>
            <a:lvl1pPr indent="-349250" lvl="0" marL="457200" algn="l">
              <a:lnSpc>
                <a:spcPct val="90000"/>
              </a:lnSpc>
              <a:spcBef>
                <a:spcPts val="1100"/>
              </a:spcBef>
              <a:spcAft>
                <a:spcPts val="0"/>
              </a:spcAft>
              <a:buClr>
                <a:schemeClr val="dk1"/>
              </a:buClr>
              <a:buSzPts val="1900"/>
              <a:buChar char="•"/>
              <a:defRPr/>
            </a:lvl1pPr>
            <a:lvl2pPr indent="-349250" lvl="1" marL="914400" algn="l">
              <a:lnSpc>
                <a:spcPct val="90000"/>
              </a:lnSpc>
              <a:spcBef>
                <a:spcPts val="500"/>
              </a:spcBef>
              <a:spcAft>
                <a:spcPts val="0"/>
              </a:spcAft>
              <a:buClr>
                <a:schemeClr val="dk1"/>
              </a:buClr>
              <a:buSzPts val="1900"/>
              <a:buChar char="•"/>
              <a:defRPr/>
            </a:lvl2pPr>
            <a:lvl3pPr indent="-349250" lvl="2" marL="1371600" algn="l">
              <a:lnSpc>
                <a:spcPct val="90000"/>
              </a:lnSpc>
              <a:spcBef>
                <a:spcPts val="500"/>
              </a:spcBef>
              <a:spcAft>
                <a:spcPts val="0"/>
              </a:spcAft>
              <a:buClr>
                <a:schemeClr val="dk1"/>
              </a:buClr>
              <a:buSzPts val="1900"/>
              <a:buChar char="•"/>
              <a:defRPr/>
            </a:lvl3pPr>
            <a:lvl4pPr indent="-349250" lvl="3" marL="1828800" algn="l">
              <a:lnSpc>
                <a:spcPct val="90000"/>
              </a:lnSpc>
              <a:spcBef>
                <a:spcPts val="500"/>
              </a:spcBef>
              <a:spcAft>
                <a:spcPts val="0"/>
              </a:spcAft>
              <a:buClr>
                <a:schemeClr val="dk1"/>
              </a:buClr>
              <a:buSzPts val="1900"/>
              <a:buChar char="•"/>
              <a:defRPr/>
            </a:lvl4pPr>
            <a:lvl5pPr indent="-349250" lvl="4" marL="2286000" algn="l">
              <a:lnSpc>
                <a:spcPct val="90000"/>
              </a:lnSpc>
              <a:spcBef>
                <a:spcPts val="500"/>
              </a:spcBef>
              <a:spcAft>
                <a:spcPts val="0"/>
              </a:spcAft>
              <a:buClr>
                <a:schemeClr val="dk1"/>
              </a:buClr>
              <a:buSzPts val="1900"/>
              <a:buChar char="•"/>
              <a:defRPr/>
            </a:lvl5pPr>
            <a:lvl6pPr indent="-349250" lvl="5" marL="2743200" algn="l">
              <a:lnSpc>
                <a:spcPct val="90000"/>
              </a:lnSpc>
              <a:spcBef>
                <a:spcPts val="500"/>
              </a:spcBef>
              <a:spcAft>
                <a:spcPts val="0"/>
              </a:spcAft>
              <a:buClr>
                <a:schemeClr val="dk1"/>
              </a:buClr>
              <a:buSzPts val="1900"/>
              <a:buChar char="•"/>
              <a:defRPr/>
            </a:lvl6pPr>
            <a:lvl7pPr indent="-349250" lvl="6" marL="3200400" algn="l">
              <a:lnSpc>
                <a:spcPct val="90000"/>
              </a:lnSpc>
              <a:spcBef>
                <a:spcPts val="500"/>
              </a:spcBef>
              <a:spcAft>
                <a:spcPts val="0"/>
              </a:spcAft>
              <a:buClr>
                <a:schemeClr val="dk1"/>
              </a:buClr>
              <a:buSzPts val="1900"/>
              <a:buChar char="•"/>
              <a:defRPr/>
            </a:lvl7pPr>
            <a:lvl8pPr indent="-349250" lvl="7" marL="3657600" algn="l">
              <a:lnSpc>
                <a:spcPct val="90000"/>
              </a:lnSpc>
              <a:spcBef>
                <a:spcPts val="500"/>
              </a:spcBef>
              <a:spcAft>
                <a:spcPts val="0"/>
              </a:spcAft>
              <a:buClr>
                <a:schemeClr val="dk1"/>
              </a:buClr>
              <a:buSzPts val="1900"/>
              <a:buChar char="•"/>
              <a:defRPr/>
            </a:lvl8pPr>
            <a:lvl9pPr indent="-349250" lvl="8" marL="4114800" algn="l">
              <a:lnSpc>
                <a:spcPct val="90000"/>
              </a:lnSpc>
              <a:spcBef>
                <a:spcPts val="500"/>
              </a:spcBef>
              <a:spcAft>
                <a:spcPts val="0"/>
              </a:spcAft>
              <a:buClr>
                <a:schemeClr val="dk1"/>
              </a:buClr>
              <a:buSzPts val="1900"/>
              <a:buChar char="•"/>
              <a:defRPr/>
            </a:lvl9pPr>
          </a:lstStyle>
          <a:p/>
        </p:txBody>
      </p:sp>
      <p:sp>
        <p:nvSpPr>
          <p:cNvPr id="46" name="Google Shape;46;p8"/>
          <p:cNvSpPr txBox="1"/>
          <p:nvPr>
            <p:ph idx="3" type="body"/>
          </p:nvPr>
        </p:nvSpPr>
        <p:spPr>
          <a:xfrm>
            <a:off x="6172200" y="1681163"/>
            <a:ext cx="5183100" cy="824100"/>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1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900"/>
              <a:buNone/>
              <a:defRPr b="1" sz="19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 name="Google Shape;47;p8"/>
          <p:cNvSpPr txBox="1"/>
          <p:nvPr>
            <p:ph idx="4" type="body"/>
          </p:nvPr>
        </p:nvSpPr>
        <p:spPr>
          <a:xfrm>
            <a:off x="6172200" y="2505075"/>
            <a:ext cx="5183100" cy="3684300"/>
          </a:xfrm>
          <a:prstGeom prst="rect">
            <a:avLst/>
          </a:prstGeom>
          <a:noFill/>
          <a:ln>
            <a:noFill/>
          </a:ln>
        </p:spPr>
        <p:txBody>
          <a:bodyPr anchorCtr="0" anchor="t" bIns="45700" lIns="91425" spcFirstLastPara="1" rIns="91425" wrap="square" tIns="45700">
            <a:normAutofit/>
          </a:bodyPr>
          <a:lstStyle>
            <a:lvl1pPr indent="-349250" lvl="0" marL="457200" algn="l">
              <a:lnSpc>
                <a:spcPct val="90000"/>
              </a:lnSpc>
              <a:spcBef>
                <a:spcPts val="1100"/>
              </a:spcBef>
              <a:spcAft>
                <a:spcPts val="0"/>
              </a:spcAft>
              <a:buClr>
                <a:schemeClr val="dk1"/>
              </a:buClr>
              <a:buSzPts val="1900"/>
              <a:buChar char="•"/>
              <a:defRPr/>
            </a:lvl1pPr>
            <a:lvl2pPr indent="-349250" lvl="1" marL="914400" algn="l">
              <a:lnSpc>
                <a:spcPct val="90000"/>
              </a:lnSpc>
              <a:spcBef>
                <a:spcPts val="500"/>
              </a:spcBef>
              <a:spcAft>
                <a:spcPts val="0"/>
              </a:spcAft>
              <a:buClr>
                <a:schemeClr val="dk1"/>
              </a:buClr>
              <a:buSzPts val="1900"/>
              <a:buChar char="•"/>
              <a:defRPr/>
            </a:lvl2pPr>
            <a:lvl3pPr indent="-349250" lvl="2" marL="1371600" algn="l">
              <a:lnSpc>
                <a:spcPct val="90000"/>
              </a:lnSpc>
              <a:spcBef>
                <a:spcPts val="500"/>
              </a:spcBef>
              <a:spcAft>
                <a:spcPts val="0"/>
              </a:spcAft>
              <a:buClr>
                <a:schemeClr val="dk1"/>
              </a:buClr>
              <a:buSzPts val="1900"/>
              <a:buChar char="•"/>
              <a:defRPr/>
            </a:lvl3pPr>
            <a:lvl4pPr indent="-349250" lvl="3" marL="1828800" algn="l">
              <a:lnSpc>
                <a:spcPct val="90000"/>
              </a:lnSpc>
              <a:spcBef>
                <a:spcPts val="500"/>
              </a:spcBef>
              <a:spcAft>
                <a:spcPts val="0"/>
              </a:spcAft>
              <a:buClr>
                <a:schemeClr val="dk1"/>
              </a:buClr>
              <a:buSzPts val="1900"/>
              <a:buChar char="•"/>
              <a:defRPr/>
            </a:lvl4pPr>
            <a:lvl5pPr indent="-349250" lvl="4" marL="2286000" algn="l">
              <a:lnSpc>
                <a:spcPct val="90000"/>
              </a:lnSpc>
              <a:spcBef>
                <a:spcPts val="500"/>
              </a:spcBef>
              <a:spcAft>
                <a:spcPts val="0"/>
              </a:spcAft>
              <a:buClr>
                <a:schemeClr val="dk1"/>
              </a:buClr>
              <a:buSzPts val="1900"/>
              <a:buChar char="•"/>
              <a:defRPr/>
            </a:lvl5pPr>
            <a:lvl6pPr indent="-349250" lvl="5" marL="2743200" algn="l">
              <a:lnSpc>
                <a:spcPct val="90000"/>
              </a:lnSpc>
              <a:spcBef>
                <a:spcPts val="500"/>
              </a:spcBef>
              <a:spcAft>
                <a:spcPts val="0"/>
              </a:spcAft>
              <a:buClr>
                <a:schemeClr val="dk1"/>
              </a:buClr>
              <a:buSzPts val="1900"/>
              <a:buChar char="•"/>
              <a:defRPr/>
            </a:lvl6pPr>
            <a:lvl7pPr indent="-349250" lvl="6" marL="3200400" algn="l">
              <a:lnSpc>
                <a:spcPct val="90000"/>
              </a:lnSpc>
              <a:spcBef>
                <a:spcPts val="500"/>
              </a:spcBef>
              <a:spcAft>
                <a:spcPts val="0"/>
              </a:spcAft>
              <a:buClr>
                <a:schemeClr val="dk1"/>
              </a:buClr>
              <a:buSzPts val="1900"/>
              <a:buChar char="•"/>
              <a:defRPr/>
            </a:lvl7pPr>
            <a:lvl8pPr indent="-349250" lvl="7" marL="3657600" algn="l">
              <a:lnSpc>
                <a:spcPct val="90000"/>
              </a:lnSpc>
              <a:spcBef>
                <a:spcPts val="500"/>
              </a:spcBef>
              <a:spcAft>
                <a:spcPts val="0"/>
              </a:spcAft>
              <a:buClr>
                <a:schemeClr val="dk1"/>
              </a:buClr>
              <a:buSzPts val="1900"/>
              <a:buChar char="•"/>
              <a:defRPr/>
            </a:lvl8pPr>
            <a:lvl9pPr indent="-349250" lvl="8" marL="4114800" algn="l">
              <a:lnSpc>
                <a:spcPct val="90000"/>
              </a:lnSpc>
              <a:spcBef>
                <a:spcPts val="500"/>
              </a:spcBef>
              <a:spcAft>
                <a:spcPts val="0"/>
              </a:spcAft>
              <a:buClr>
                <a:schemeClr val="dk1"/>
              </a:buClr>
              <a:buSzPts val="1900"/>
              <a:buChar char="•"/>
              <a:defRPr/>
            </a:lvl9pPr>
          </a:lstStyle>
          <a:p/>
        </p:txBody>
      </p:sp>
      <p:sp>
        <p:nvSpPr>
          <p:cNvPr id="48" name="Google Shape;48;p8"/>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500"/>
              <a:buNone/>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sp>
        <p:nvSpPr>
          <p:cNvPr id="49" name="Google Shape;49;p8"/>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500"/>
              <a:buNone/>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sp>
        <p:nvSpPr>
          <p:cNvPr id="50" name="Google Shape;50;p8"/>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blipFill>
          <a:blip r:embed="rId2">
            <a:alphaModFix/>
          </a:blip>
          <a:stretch>
            <a:fillRect/>
          </a:stretch>
        </a:blipFill>
      </p:bgPr>
    </p:bg>
    <p:spTree>
      <p:nvGrpSpPr>
        <p:cNvPr id="51" name="Shape 51"/>
        <p:cNvGrpSpPr/>
        <p:nvPr/>
      </p:nvGrpSpPr>
      <p:grpSpPr>
        <a:xfrm>
          <a:off x="0" y="0"/>
          <a:ext cx="0" cy="0"/>
          <a:chOff x="0" y="0"/>
          <a:chExt cx="0" cy="0"/>
        </a:xfrm>
      </p:grpSpPr>
      <p:sp>
        <p:nvSpPr>
          <p:cNvPr id="52" name="Google Shape;52;p9"/>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900"/>
              <a:buNone/>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sp>
        <p:nvSpPr>
          <p:cNvPr id="53" name="Google Shape;53;p9"/>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500"/>
              <a:buNone/>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sp>
        <p:nvSpPr>
          <p:cNvPr id="54" name="Google Shape;54;p9"/>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500"/>
              <a:buNone/>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sp>
        <p:nvSpPr>
          <p:cNvPr id="55" name="Google Shape;55;p9"/>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blipFill>
          <a:blip r:embed="rId2">
            <a:alphaModFix/>
          </a:blip>
          <a:stretch>
            <a:fillRect/>
          </a:stretch>
        </a:blipFill>
      </p:bgPr>
    </p:bg>
    <p:spTree>
      <p:nvGrpSpPr>
        <p:cNvPr id="56" name="Shape 56"/>
        <p:cNvGrpSpPr/>
        <p:nvPr/>
      </p:nvGrpSpPr>
      <p:grpSpPr>
        <a:xfrm>
          <a:off x="0" y="0"/>
          <a:ext cx="0" cy="0"/>
          <a:chOff x="0" y="0"/>
          <a:chExt cx="0" cy="0"/>
        </a:xfrm>
      </p:grpSpPr>
      <p:sp>
        <p:nvSpPr>
          <p:cNvPr id="57" name="Google Shape;57;p10"/>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500"/>
              <a:buNone/>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sp>
        <p:nvSpPr>
          <p:cNvPr id="58" name="Google Shape;58;p10"/>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500"/>
              <a:buNone/>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sp>
        <p:nvSpPr>
          <p:cNvPr id="59" name="Google Shape;59;p10"/>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9pPr>
          </a:lstStyle>
          <a:p/>
        </p:txBody>
      </p:sp>
      <p:sp>
        <p:nvSpPr>
          <p:cNvPr id="7" name="Google Shape;7;p1"/>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1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9250" lvl="3" marL="1828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4pPr>
            <a:lvl5pPr indent="-349250" lvl="4" marL="22860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5pPr>
            <a:lvl6pPr indent="-349250" lvl="5" marL="27432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sp>
        <p:nvSpPr>
          <p:cNvPr id="8" name="Google Shape;8;p1"/>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5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Calibri"/>
                <a:ea typeface="Calibri"/>
                <a:cs typeface="Calibri"/>
                <a:sym typeface="Calibri"/>
              </a:defRPr>
            </a:lvl9pPr>
          </a:lstStyle>
          <a:p/>
        </p:txBody>
      </p:sp>
      <p:sp>
        <p:nvSpPr>
          <p:cNvPr id="9" name="Google Shape;9;p1"/>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5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Calibri"/>
                <a:ea typeface="Calibri"/>
                <a:cs typeface="Calibri"/>
                <a:sym typeface="Calibri"/>
              </a:defRPr>
            </a:lvl9pPr>
          </a:lstStyle>
          <a:p/>
        </p:txBody>
      </p:sp>
      <p:sp>
        <p:nvSpPr>
          <p:cNvPr id="10" name="Google Shape;10;p1"/>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5.png"/><Relationship Id="rId4" Type="http://schemas.openxmlformats.org/officeDocument/2006/relationships/image" Target="../media/image13.png"/><Relationship Id="rId5" Type="http://schemas.openxmlformats.org/officeDocument/2006/relationships/image" Target="../media/image3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44.png"/><Relationship Id="rId4" Type="http://schemas.openxmlformats.org/officeDocument/2006/relationships/image" Target="../media/image3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9.png"/><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6.png"/><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8.png"/><Relationship Id="rId4" Type="http://schemas.openxmlformats.org/officeDocument/2006/relationships/image" Target="../media/image22.png"/><Relationship Id="rId5" Type="http://schemas.openxmlformats.org/officeDocument/2006/relationships/image" Target="../media/image4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33.png"/><Relationship Id="rId4" Type="http://schemas.openxmlformats.org/officeDocument/2006/relationships/image" Target="../media/image5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38.png"/><Relationship Id="rId4" Type="http://schemas.openxmlformats.org/officeDocument/2006/relationships/image" Target="../media/image27.png"/><Relationship Id="rId5" Type="http://schemas.openxmlformats.org/officeDocument/2006/relationships/image" Target="../media/image5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4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3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1" Type="http://schemas.openxmlformats.org/officeDocument/2006/relationships/slide" Target="/ppt/slides/slide22.xml"/><Relationship Id="rId10" Type="http://schemas.openxmlformats.org/officeDocument/2006/relationships/slide" Target="/ppt/slides/slide14.xml"/><Relationship Id="rId13" Type="http://schemas.openxmlformats.org/officeDocument/2006/relationships/slide" Target="/ppt/slides/slide20.xml"/><Relationship Id="rId12" Type="http://schemas.openxmlformats.org/officeDocument/2006/relationships/slide" Target="/ppt/slides/slide18.xml"/><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3.jpg"/><Relationship Id="rId4" Type="http://schemas.openxmlformats.org/officeDocument/2006/relationships/slide" Target="/ppt/slides/slide3.xml"/><Relationship Id="rId9" Type="http://schemas.openxmlformats.org/officeDocument/2006/relationships/slide" Target="/ppt/slides/slide22.xml"/><Relationship Id="rId15" Type="http://schemas.openxmlformats.org/officeDocument/2006/relationships/slide" Target="/ppt/slides/slide25.xml"/><Relationship Id="rId14" Type="http://schemas.openxmlformats.org/officeDocument/2006/relationships/slide" Target="/ppt/slides/slide22.xml"/><Relationship Id="rId16" Type="http://schemas.openxmlformats.org/officeDocument/2006/relationships/slide" Target="/ppt/slides/slide28.xml"/><Relationship Id="rId5" Type="http://schemas.openxmlformats.org/officeDocument/2006/relationships/slide" Target="/ppt/slides/slide4.xml"/><Relationship Id="rId6" Type="http://schemas.openxmlformats.org/officeDocument/2006/relationships/slide" Target="/ppt/slides/slide7.xml"/><Relationship Id="rId7" Type="http://schemas.openxmlformats.org/officeDocument/2006/relationships/slide" Target="/ppt/slides/slide8.xml"/><Relationship Id="rId8" Type="http://schemas.openxmlformats.org/officeDocument/2006/relationships/slide" Target="/ppt/slides/slide10.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4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52.png"/><Relationship Id="rId4" Type="http://schemas.openxmlformats.org/officeDocument/2006/relationships/image" Target="../media/image50.png"/><Relationship Id="rId5" Type="http://schemas.openxmlformats.org/officeDocument/2006/relationships/hyperlink" Target="http://www.spatialreference.org/"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4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56.png"/><Relationship Id="rId4" Type="http://schemas.openxmlformats.org/officeDocument/2006/relationships/image" Target="../media/image5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39.png"/><Relationship Id="rId4" Type="http://schemas.openxmlformats.org/officeDocument/2006/relationships/image" Target="../media/image48.png"/><Relationship Id="rId5" Type="http://schemas.openxmlformats.org/officeDocument/2006/relationships/image" Target="../media/image51.png"/><Relationship Id="rId6" Type="http://schemas.openxmlformats.org/officeDocument/2006/relationships/image" Target="../media/image46.png"/><Relationship Id="rId7" Type="http://schemas.openxmlformats.org/officeDocument/2006/relationships/image" Target="../media/image55.png"/><Relationship Id="rId8" Type="http://schemas.openxmlformats.org/officeDocument/2006/relationships/image" Target="../media/image4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6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3.jpg"/><Relationship Id="rId4" Type="http://schemas.openxmlformats.org/officeDocument/2006/relationships/image" Target="../media/image54.png"/><Relationship Id="rId5" Type="http://schemas.openxmlformats.org/officeDocument/2006/relationships/image" Target="../media/image59.png"/><Relationship Id="rId6" Type="http://schemas.openxmlformats.org/officeDocument/2006/relationships/image" Target="../media/image3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4.png"/><Relationship Id="rId4" Type="http://schemas.openxmlformats.org/officeDocument/2006/relationships/image" Target="../media/image3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8.png"/><Relationship Id="rId4" Type="http://schemas.openxmlformats.org/officeDocument/2006/relationships/image" Target="../media/image3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3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3.png"/><Relationship Id="rId4" Type="http://schemas.openxmlformats.org/officeDocument/2006/relationships/image" Target="../media/image3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15"/>
          <p:cNvSpPr txBox="1"/>
          <p:nvPr>
            <p:ph type="ctrTitle"/>
          </p:nvPr>
        </p:nvSpPr>
        <p:spPr>
          <a:xfrm>
            <a:off x="415661" y="3238417"/>
            <a:ext cx="11360700" cy="27369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5200"/>
              <a:buFont typeface="Courier New"/>
              <a:buNone/>
            </a:pPr>
            <a:r>
              <a:rPr b="1" lang="en-GB" sz="3600"/>
              <a:t>Digital Soil Mapping in R </a:t>
            </a:r>
            <a:endParaRPr b="1" sz="3600"/>
          </a:p>
          <a:p>
            <a:pPr indent="0" lvl="0" marL="0" rtl="0" algn="ctr">
              <a:lnSpc>
                <a:spcPct val="100000"/>
              </a:lnSpc>
              <a:spcBef>
                <a:spcPts val="0"/>
              </a:spcBef>
              <a:spcAft>
                <a:spcPts val="0"/>
              </a:spcAft>
              <a:buSzPts val="5200"/>
              <a:buFont typeface="Courier New"/>
              <a:buNone/>
            </a:pPr>
            <a:r>
              <a:rPr lang="en-GB" sz="3600"/>
              <a:t>Video 3 –</a:t>
            </a:r>
            <a:r>
              <a:rPr lang="en-GB" sz="4000"/>
              <a:t>Introduction</a:t>
            </a:r>
            <a:br>
              <a:rPr lang="en-GB" sz="4000"/>
            </a:br>
            <a:r>
              <a:rPr lang="en-GB" sz="4000"/>
              <a:t>to Spatial Data and Digital Soil Mapping</a:t>
            </a:r>
            <a:endParaRPr sz="4000"/>
          </a:p>
          <a:p>
            <a:pPr indent="0" lvl="0" marL="0" rtl="0" algn="ctr">
              <a:lnSpc>
                <a:spcPct val="100000"/>
              </a:lnSpc>
              <a:spcBef>
                <a:spcPts val="0"/>
              </a:spcBef>
              <a:spcAft>
                <a:spcPts val="0"/>
              </a:spcAft>
              <a:buSzPts val="5200"/>
              <a:buFont typeface="Courier New"/>
              <a:buNone/>
            </a:pPr>
            <a:r>
              <a:rPr i="1" lang="en-GB" sz="3600"/>
              <a:t>Isabel Luotto</a:t>
            </a:r>
            <a:br>
              <a:rPr lang="en-GB" sz="4000"/>
            </a:br>
            <a:endParaRPr sz="4000"/>
          </a:p>
        </p:txBody>
      </p:sp>
      <p:pic>
        <p:nvPicPr>
          <p:cNvPr id="91" name="Google Shape;91;p15"/>
          <p:cNvPicPr preferRelativeResize="0"/>
          <p:nvPr/>
        </p:nvPicPr>
        <p:blipFill rotWithShape="1">
          <a:blip r:embed="rId3">
            <a:alphaModFix/>
          </a:blip>
          <a:srcRect b="0" l="0" r="0" t="0"/>
          <a:stretch/>
        </p:blipFill>
        <p:spPr>
          <a:xfrm>
            <a:off x="9278822" y="111497"/>
            <a:ext cx="1314500" cy="877425"/>
          </a:xfrm>
          <a:prstGeom prst="rect">
            <a:avLst/>
          </a:prstGeom>
          <a:noFill/>
          <a:ln>
            <a:noFill/>
          </a:ln>
        </p:spPr>
      </p:pic>
      <p:pic>
        <p:nvPicPr>
          <p:cNvPr id="92" name="Google Shape;92;p15"/>
          <p:cNvPicPr preferRelativeResize="0"/>
          <p:nvPr/>
        </p:nvPicPr>
        <p:blipFill rotWithShape="1">
          <a:blip r:embed="rId4">
            <a:alphaModFix/>
          </a:blip>
          <a:srcRect b="0" l="0" r="0" t="0"/>
          <a:stretch/>
        </p:blipFill>
        <p:spPr>
          <a:xfrm>
            <a:off x="8244622" y="264450"/>
            <a:ext cx="1034200" cy="571525"/>
          </a:xfrm>
          <a:prstGeom prst="rect">
            <a:avLst/>
          </a:prstGeom>
          <a:noFill/>
          <a:ln>
            <a:noFill/>
          </a:ln>
        </p:spPr>
      </p:pic>
      <p:pic>
        <p:nvPicPr>
          <p:cNvPr id="93" name="Google Shape;93;p15"/>
          <p:cNvPicPr preferRelativeResize="0"/>
          <p:nvPr/>
        </p:nvPicPr>
        <p:blipFill rotWithShape="1">
          <a:blip r:embed="rId5">
            <a:alphaModFix/>
          </a:blip>
          <a:srcRect b="0" l="0" r="0" t="0"/>
          <a:stretch/>
        </p:blipFill>
        <p:spPr>
          <a:xfrm>
            <a:off x="6359425" y="-68025"/>
            <a:ext cx="1805850" cy="12896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4"/>
          <p:cNvSpPr txBox="1"/>
          <p:nvPr>
            <p:ph type="title"/>
          </p:nvPr>
        </p:nvSpPr>
        <p:spPr>
          <a:xfrm>
            <a:off x="415600" y="462875"/>
            <a:ext cx="11360700" cy="606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GB"/>
              <a:t>Vector data</a:t>
            </a:r>
            <a:endParaRPr/>
          </a:p>
        </p:txBody>
      </p:sp>
      <p:sp>
        <p:nvSpPr>
          <p:cNvPr id="177" name="Google Shape;177;p24"/>
          <p:cNvSpPr txBox="1"/>
          <p:nvPr>
            <p:ph idx="1" type="body"/>
          </p:nvPr>
        </p:nvSpPr>
        <p:spPr>
          <a:xfrm>
            <a:off x="415600" y="1209964"/>
            <a:ext cx="9823200" cy="48816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Char char="●"/>
            </a:pPr>
            <a:r>
              <a:rPr lang="en-GB"/>
              <a:t>Click on the </a:t>
            </a:r>
            <a:r>
              <a:rPr b="1" lang="en-GB"/>
              <a:t>SoilTypes </a:t>
            </a:r>
            <a:r>
              <a:rPr lang="en-GB"/>
              <a:t>layer to select it.</a:t>
            </a:r>
            <a:endParaRPr/>
          </a:p>
        </p:txBody>
      </p:sp>
      <p:pic>
        <p:nvPicPr>
          <p:cNvPr id="178" name="Google Shape;178;p24"/>
          <p:cNvPicPr preferRelativeResize="0"/>
          <p:nvPr/>
        </p:nvPicPr>
        <p:blipFill rotWithShape="1">
          <a:blip r:embed="rId3">
            <a:alphaModFix/>
          </a:blip>
          <a:srcRect b="1" l="0" r="47524" t="31109"/>
          <a:stretch/>
        </p:blipFill>
        <p:spPr>
          <a:xfrm>
            <a:off x="1693146" y="1884217"/>
            <a:ext cx="3503375" cy="3249581"/>
          </a:xfrm>
          <a:prstGeom prst="rect">
            <a:avLst/>
          </a:prstGeom>
          <a:noFill/>
          <a:ln>
            <a:noFill/>
          </a:ln>
        </p:spPr>
      </p:pic>
      <p:cxnSp>
        <p:nvCxnSpPr>
          <p:cNvPr id="179" name="Google Shape;179;p24"/>
          <p:cNvCxnSpPr/>
          <p:nvPr/>
        </p:nvCxnSpPr>
        <p:spPr>
          <a:xfrm flipH="1">
            <a:off x="3226100" y="2082200"/>
            <a:ext cx="975000" cy="1454100"/>
          </a:xfrm>
          <a:prstGeom prst="straightConnector1">
            <a:avLst/>
          </a:prstGeom>
          <a:noFill/>
          <a:ln cap="flat" cmpd="sng" w="38100">
            <a:solidFill>
              <a:srgbClr val="CC0000"/>
            </a:solidFill>
            <a:prstDash val="solid"/>
            <a:round/>
            <a:headEnd len="sm" w="sm" type="none"/>
            <a:tailEnd len="med" w="med" type="triangle"/>
          </a:ln>
        </p:spPr>
      </p:cxnSp>
      <p:pic>
        <p:nvPicPr>
          <p:cNvPr id="180" name="Google Shape;180;p24"/>
          <p:cNvPicPr preferRelativeResize="0"/>
          <p:nvPr/>
        </p:nvPicPr>
        <p:blipFill rotWithShape="1">
          <a:blip r:embed="rId4">
            <a:alphaModFix/>
          </a:blip>
          <a:srcRect b="0" l="15704" r="0" t="0"/>
          <a:stretch/>
        </p:blipFill>
        <p:spPr>
          <a:xfrm>
            <a:off x="5506601" y="3670351"/>
            <a:ext cx="4527925" cy="2805925"/>
          </a:xfrm>
          <a:prstGeom prst="rect">
            <a:avLst/>
          </a:prstGeom>
          <a:noFill/>
          <a:ln>
            <a:noFill/>
          </a:ln>
        </p:spPr>
      </p:pic>
      <p:sp>
        <p:nvSpPr>
          <p:cNvPr id="181" name="Google Shape;181;p24"/>
          <p:cNvSpPr txBox="1"/>
          <p:nvPr>
            <p:ph idx="1" type="body"/>
          </p:nvPr>
        </p:nvSpPr>
        <p:spPr>
          <a:xfrm>
            <a:off x="5023500" y="2293200"/>
            <a:ext cx="4179600" cy="420000"/>
          </a:xfrm>
          <a:prstGeom prst="rect">
            <a:avLst/>
          </a:prstGeom>
          <a:noFill/>
          <a:ln>
            <a:noFill/>
          </a:ln>
        </p:spPr>
        <p:txBody>
          <a:bodyPr anchorCtr="0" anchor="t" bIns="91425" lIns="91425" spcFirstLastPara="1" rIns="91425" wrap="square" tIns="91425">
            <a:noAutofit/>
          </a:bodyPr>
          <a:lstStyle/>
          <a:p>
            <a:pPr indent="-336550" lvl="0" marL="457200" rtl="0" algn="l">
              <a:lnSpc>
                <a:spcPct val="115000"/>
              </a:lnSpc>
              <a:spcBef>
                <a:spcPts val="0"/>
              </a:spcBef>
              <a:spcAft>
                <a:spcPts val="0"/>
              </a:spcAft>
              <a:buSzPts val="1700"/>
              <a:buChar char="●"/>
            </a:pPr>
            <a:r>
              <a:rPr lang="en-GB" sz="2700"/>
              <a:t>Then select </a:t>
            </a:r>
            <a:r>
              <a:rPr b="1" lang="en-GB" sz="2700"/>
              <a:t>Identify Features </a:t>
            </a:r>
            <a:r>
              <a:rPr lang="en-GB" sz="2700"/>
              <a:t>tool </a:t>
            </a:r>
            <a:endParaRPr sz="2700"/>
          </a:p>
        </p:txBody>
      </p:sp>
      <p:cxnSp>
        <p:nvCxnSpPr>
          <p:cNvPr id="182" name="Google Shape;182;p24"/>
          <p:cNvCxnSpPr/>
          <p:nvPr/>
        </p:nvCxnSpPr>
        <p:spPr>
          <a:xfrm>
            <a:off x="7188855" y="3292875"/>
            <a:ext cx="440700" cy="715800"/>
          </a:xfrm>
          <a:prstGeom prst="straightConnector1">
            <a:avLst/>
          </a:prstGeom>
          <a:noFill/>
          <a:ln cap="flat" cmpd="sng" w="28575">
            <a:solidFill>
              <a:srgbClr val="CC0000"/>
            </a:solidFill>
            <a:prstDash val="solid"/>
            <a:round/>
            <a:headEnd len="sm" w="sm" type="none"/>
            <a:tailEnd len="med" w="med" type="triangle"/>
          </a:ln>
        </p:spPr>
      </p:cxnSp>
      <p:sp>
        <p:nvSpPr>
          <p:cNvPr id="183" name="Google Shape;183;p24"/>
          <p:cNvSpPr txBox="1"/>
          <p:nvPr>
            <p:ph idx="12" type="sldNum"/>
          </p:nvPr>
        </p:nvSpPr>
        <p:spPr>
          <a:xfrm>
            <a:off x="11296611" y="6217622"/>
            <a:ext cx="731700" cy="5247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GB"/>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25"/>
          <p:cNvSpPr txBox="1"/>
          <p:nvPr>
            <p:ph type="title"/>
          </p:nvPr>
        </p:nvSpPr>
        <p:spPr>
          <a:xfrm>
            <a:off x="415600" y="462875"/>
            <a:ext cx="11360700" cy="606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Vector data</a:t>
            </a:r>
            <a:endParaRPr/>
          </a:p>
        </p:txBody>
      </p:sp>
      <p:sp>
        <p:nvSpPr>
          <p:cNvPr id="189" name="Google Shape;189;p25"/>
          <p:cNvSpPr txBox="1"/>
          <p:nvPr>
            <p:ph idx="1" type="body"/>
          </p:nvPr>
        </p:nvSpPr>
        <p:spPr>
          <a:xfrm>
            <a:off x="415600" y="1209975"/>
            <a:ext cx="5349600" cy="4881600"/>
          </a:xfrm>
          <a:prstGeom prst="rect">
            <a:avLst/>
          </a:prstGeom>
          <a:noFill/>
          <a:ln>
            <a:noFill/>
          </a:ln>
        </p:spPr>
        <p:txBody>
          <a:bodyPr anchorCtr="0" anchor="t" bIns="91425" lIns="91425" spcFirstLastPara="1" rIns="91425" wrap="square" tIns="91425">
            <a:noAutofit/>
          </a:bodyPr>
          <a:lstStyle/>
          <a:p>
            <a:pPr indent="-285750" lvl="0" marL="457200" rtl="0" algn="l">
              <a:lnSpc>
                <a:spcPct val="115000"/>
              </a:lnSpc>
              <a:spcBef>
                <a:spcPts val="0"/>
              </a:spcBef>
              <a:spcAft>
                <a:spcPts val="0"/>
              </a:spcAft>
              <a:buSzPts val="900"/>
              <a:buChar char="●"/>
            </a:pPr>
            <a:r>
              <a:rPr lang="en-GB" sz="1900"/>
              <a:t>Now, click on the map to select any </a:t>
            </a:r>
            <a:r>
              <a:rPr b="1" lang="en-GB" sz="1900"/>
              <a:t>soil polygon</a:t>
            </a:r>
            <a:r>
              <a:rPr lang="en-GB" sz="1900"/>
              <a:t>;</a:t>
            </a:r>
            <a:endParaRPr sz="1900"/>
          </a:p>
          <a:p>
            <a:pPr indent="-285750" lvl="0" marL="457200" rtl="0" algn="l">
              <a:lnSpc>
                <a:spcPct val="115000"/>
              </a:lnSpc>
              <a:spcBef>
                <a:spcPts val="1000"/>
              </a:spcBef>
              <a:spcAft>
                <a:spcPts val="0"/>
              </a:spcAft>
              <a:buSzPts val="900"/>
              <a:buChar char="●"/>
            </a:pPr>
            <a:r>
              <a:rPr lang="en-GB" sz="1900"/>
              <a:t>On the right, a new window will appear, representing </a:t>
            </a:r>
            <a:r>
              <a:rPr b="1" lang="en-GB" sz="1900"/>
              <a:t>attributes </a:t>
            </a:r>
            <a:r>
              <a:rPr lang="en-GB" sz="1900"/>
              <a:t>of the selected polygon.</a:t>
            </a:r>
            <a:endParaRPr sz="1900"/>
          </a:p>
          <a:p>
            <a:pPr indent="0" lvl="0" marL="0" rtl="0" algn="l">
              <a:lnSpc>
                <a:spcPct val="115000"/>
              </a:lnSpc>
              <a:spcBef>
                <a:spcPts val="1000"/>
              </a:spcBef>
              <a:spcAft>
                <a:spcPts val="0"/>
              </a:spcAft>
              <a:buSzPts val="1800"/>
              <a:buNone/>
            </a:pPr>
            <a:r>
              <a:t/>
            </a:r>
            <a:endParaRPr sz="1900"/>
          </a:p>
          <a:p>
            <a:pPr indent="-285750" lvl="0" marL="457200" rtl="0" algn="l">
              <a:lnSpc>
                <a:spcPct val="115000"/>
              </a:lnSpc>
              <a:spcBef>
                <a:spcPts val="1000"/>
              </a:spcBef>
              <a:spcAft>
                <a:spcPts val="0"/>
              </a:spcAft>
              <a:buSzPts val="900"/>
              <a:buChar char="●"/>
            </a:pPr>
            <a:r>
              <a:rPr lang="en-GB" sz="1900"/>
              <a:t>This is </a:t>
            </a:r>
            <a:r>
              <a:rPr b="1" lang="en-GB" sz="1900"/>
              <a:t>Vector </a:t>
            </a:r>
            <a:r>
              <a:rPr lang="en-GB" sz="1900"/>
              <a:t>data type.</a:t>
            </a:r>
            <a:endParaRPr sz="1900"/>
          </a:p>
          <a:p>
            <a:pPr indent="-285750" lvl="0" marL="457200" rtl="0" algn="l">
              <a:lnSpc>
                <a:spcPct val="115000"/>
              </a:lnSpc>
              <a:spcBef>
                <a:spcPts val="0"/>
              </a:spcBef>
              <a:spcAft>
                <a:spcPts val="0"/>
              </a:spcAft>
              <a:buSzPts val="900"/>
              <a:buChar char="●"/>
            </a:pPr>
            <a:r>
              <a:rPr lang="en-GB" sz="1900"/>
              <a:t>In vector data, every feature is a </a:t>
            </a:r>
            <a:r>
              <a:rPr b="1" lang="en-GB" sz="1900"/>
              <a:t>discrete object</a:t>
            </a:r>
            <a:r>
              <a:rPr lang="en-GB" sz="1900"/>
              <a:t> that has </a:t>
            </a:r>
            <a:r>
              <a:rPr b="1" lang="en-GB" sz="1900"/>
              <a:t>attributes </a:t>
            </a:r>
            <a:r>
              <a:rPr lang="en-GB" sz="1900"/>
              <a:t>(e.g. names soil types).</a:t>
            </a:r>
            <a:endParaRPr sz="1900"/>
          </a:p>
        </p:txBody>
      </p:sp>
      <p:pic>
        <p:nvPicPr>
          <p:cNvPr id="190" name="Google Shape;190;p25"/>
          <p:cNvPicPr preferRelativeResize="0"/>
          <p:nvPr/>
        </p:nvPicPr>
        <p:blipFill rotWithShape="1">
          <a:blip r:embed="rId3">
            <a:alphaModFix/>
          </a:blip>
          <a:srcRect b="0" l="0" r="0" t="0"/>
          <a:stretch/>
        </p:blipFill>
        <p:spPr>
          <a:xfrm>
            <a:off x="5765200" y="1055576"/>
            <a:ext cx="4803400" cy="3263957"/>
          </a:xfrm>
          <a:prstGeom prst="rect">
            <a:avLst/>
          </a:prstGeom>
          <a:noFill/>
          <a:ln>
            <a:noFill/>
          </a:ln>
        </p:spPr>
      </p:pic>
      <p:cxnSp>
        <p:nvCxnSpPr>
          <p:cNvPr id="191" name="Google Shape;191;p25"/>
          <p:cNvCxnSpPr/>
          <p:nvPr/>
        </p:nvCxnSpPr>
        <p:spPr>
          <a:xfrm>
            <a:off x="3414475" y="2683500"/>
            <a:ext cx="2021100" cy="745500"/>
          </a:xfrm>
          <a:prstGeom prst="straightConnector1">
            <a:avLst/>
          </a:prstGeom>
          <a:noFill/>
          <a:ln cap="flat" cmpd="sng" w="38100">
            <a:solidFill>
              <a:srgbClr val="CC0000"/>
            </a:solidFill>
            <a:prstDash val="solid"/>
            <a:round/>
            <a:headEnd len="sm" w="sm" type="none"/>
            <a:tailEnd len="med" w="med" type="triangle"/>
          </a:ln>
        </p:spPr>
      </p:cxnSp>
      <p:pic>
        <p:nvPicPr>
          <p:cNvPr id="192" name="Google Shape;192;p25"/>
          <p:cNvPicPr preferRelativeResize="0"/>
          <p:nvPr/>
        </p:nvPicPr>
        <p:blipFill rotWithShape="1">
          <a:blip r:embed="rId4">
            <a:alphaModFix/>
          </a:blip>
          <a:srcRect b="15816" l="0" r="0" t="0"/>
          <a:stretch/>
        </p:blipFill>
        <p:spPr>
          <a:xfrm>
            <a:off x="5765200" y="4319526"/>
            <a:ext cx="3333750" cy="1740050"/>
          </a:xfrm>
          <a:prstGeom prst="rect">
            <a:avLst/>
          </a:prstGeom>
          <a:noFill/>
          <a:ln>
            <a:noFill/>
          </a:ln>
        </p:spPr>
      </p:pic>
      <p:cxnSp>
        <p:nvCxnSpPr>
          <p:cNvPr id="193" name="Google Shape;193;p25"/>
          <p:cNvCxnSpPr/>
          <p:nvPr/>
        </p:nvCxnSpPr>
        <p:spPr>
          <a:xfrm>
            <a:off x="4228375" y="4660800"/>
            <a:ext cx="1470900" cy="1057500"/>
          </a:xfrm>
          <a:prstGeom prst="straightConnector1">
            <a:avLst/>
          </a:prstGeom>
          <a:noFill/>
          <a:ln cap="flat" cmpd="sng" w="38100">
            <a:solidFill>
              <a:srgbClr val="CC0000"/>
            </a:solidFill>
            <a:prstDash val="solid"/>
            <a:round/>
            <a:headEnd len="sm" w="sm" type="none"/>
            <a:tailEnd len="med" w="med" type="triangle"/>
          </a:ln>
        </p:spPr>
      </p:cxnSp>
      <p:sp>
        <p:nvSpPr>
          <p:cNvPr id="194" name="Google Shape;194;p25"/>
          <p:cNvSpPr/>
          <p:nvPr/>
        </p:nvSpPr>
        <p:spPr>
          <a:xfrm>
            <a:off x="1876238" y="3099276"/>
            <a:ext cx="512400" cy="413100"/>
          </a:xfrm>
          <a:prstGeom prst="downArrow">
            <a:avLst>
              <a:gd fmla="val 50000" name="adj1"/>
              <a:gd fmla="val 50000" name="adj2"/>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 name="Google Shape;195;p25"/>
          <p:cNvSpPr txBox="1"/>
          <p:nvPr>
            <p:ph idx="12" type="sldNum"/>
          </p:nvPr>
        </p:nvSpPr>
        <p:spPr>
          <a:xfrm>
            <a:off x="11296611" y="6217622"/>
            <a:ext cx="731700" cy="5247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GB"/>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26"/>
          <p:cNvSpPr txBox="1"/>
          <p:nvPr>
            <p:ph type="title"/>
          </p:nvPr>
        </p:nvSpPr>
        <p:spPr>
          <a:xfrm>
            <a:off x="415600" y="462875"/>
            <a:ext cx="11360700" cy="606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GB"/>
              <a:t>Attribute table</a:t>
            </a:r>
            <a:endParaRPr/>
          </a:p>
        </p:txBody>
      </p:sp>
      <p:sp>
        <p:nvSpPr>
          <p:cNvPr id="201" name="Google Shape;201;p26"/>
          <p:cNvSpPr txBox="1"/>
          <p:nvPr>
            <p:ph idx="1" type="body"/>
          </p:nvPr>
        </p:nvSpPr>
        <p:spPr>
          <a:xfrm>
            <a:off x="415600" y="1209964"/>
            <a:ext cx="9823200" cy="4881600"/>
          </a:xfrm>
          <a:prstGeom prst="rect">
            <a:avLst/>
          </a:prstGeom>
          <a:noFill/>
          <a:ln>
            <a:noFill/>
          </a:ln>
        </p:spPr>
        <p:txBody>
          <a:bodyPr anchorCtr="0" anchor="t" bIns="91425" lIns="91425" spcFirstLastPara="1" rIns="91425" wrap="square" tIns="91425">
            <a:noAutofit/>
          </a:bodyPr>
          <a:lstStyle/>
          <a:p>
            <a:pPr indent="-323850" lvl="0" marL="457200" rtl="0" algn="l">
              <a:lnSpc>
                <a:spcPct val="115000"/>
              </a:lnSpc>
              <a:spcBef>
                <a:spcPts val="0"/>
              </a:spcBef>
              <a:spcAft>
                <a:spcPts val="0"/>
              </a:spcAft>
              <a:buSzPts val="1500"/>
              <a:buChar char="●"/>
            </a:pPr>
            <a:r>
              <a:rPr lang="en-GB" sz="2500"/>
              <a:t>Right click on the SoilTypes layer</a:t>
            </a:r>
            <a:endParaRPr sz="2500"/>
          </a:p>
          <a:p>
            <a:pPr indent="-323850" lvl="0" marL="457200" rtl="0" algn="l">
              <a:lnSpc>
                <a:spcPct val="115000"/>
              </a:lnSpc>
              <a:spcBef>
                <a:spcPts val="0"/>
              </a:spcBef>
              <a:spcAft>
                <a:spcPts val="0"/>
              </a:spcAft>
              <a:buSzPts val="1500"/>
              <a:buChar char="●"/>
            </a:pPr>
            <a:r>
              <a:rPr lang="en-GB" sz="2500"/>
              <a:t>Open Attribute table</a:t>
            </a:r>
            <a:endParaRPr sz="2500"/>
          </a:p>
        </p:txBody>
      </p:sp>
      <p:pic>
        <p:nvPicPr>
          <p:cNvPr id="202" name="Google Shape;202;p26"/>
          <p:cNvPicPr preferRelativeResize="0"/>
          <p:nvPr/>
        </p:nvPicPr>
        <p:blipFill rotWithShape="1">
          <a:blip r:embed="rId3">
            <a:alphaModFix/>
          </a:blip>
          <a:srcRect b="18366" l="0" r="0" t="14846"/>
          <a:stretch/>
        </p:blipFill>
        <p:spPr>
          <a:xfrm>
            <a:off x="2600326" y="2579839"/>
            <a:ext cx="3495675" cy="3511825"/>
          </a:xfrm>
          <a:prstGeom prst="rect">
            <a:avLst/>
          </a:prstGeom>
          <a:noFill/>
          <a:ln>
            <a:noFill/>
          </a:ln>
        </p:spPr>
      </p:pic>
      <p:pic>
        <p:nvPicPr>
          <p:cNvPr id="203" name="Google Shape;203;p26"/>
          <p:cNvPicPr preferRelativeResize="0"/>
          <p:nvPr/>
        </p:nvPicPr>
        <p:blipFill rotWithShape="1">
          <a:blip r:embed="rId4">
            <a:alphaModFix/>
          </a:blip>
          <a:srcRect b="0" l="0" r="13485" t="0"/>
          <a:stretch/>
        </p:blipFill>
        <p:spPr>
          <a:xfrm>
            <a:off x="6763576" y="1348051"/>
            <a:ext cx="3592725" cy="5057775"/>
          </a:xfrm>
          <a:prstGeom prst="rect">
            <a:avLst/>
          </a:prstGeom>
          <a:noFill/>
          <a:ln>
            <a:noFill/>
          </a:ln>
        </p:spPr>
      </p:pic>
      <p:cxnSp>
        <p:nvCxnSpPr>
          <p:cNvPr id="204" name="Google Shape;204;p26"/>
          <p:cNvCxnSpPr/>
          <p:nvPr/>
        </p:nvCxnSpPr>
        <p:spPr>
          <a:xfrm>
            <a:off x="2383325" y="4643600"/>
            <a:ext cx="797100" cy="1005300"/>
          </a:xfrm>
          <a:prstGeom prst="straightConnector1">
            <a:avLst/>
          </a:prstGeom>
          <a:noFill/>
          <a:ln cap="flat" cmpd="sng" w="38100">
            <a:solidFill>
              <a:srgbClr val="CC0000"/>
            </a:solidFill>
            <a:prstDash val="solid"/>
            <a:round/>
            <a:headEnd len="sm" w="sm" type="none"/>
            <a:tailEnd len="med" w="med" type="triangle"/>
          </a:ln>
        </p:spPr>
      </p:cxnSp>
      <p:sp>
        <p:nvSpPr>
          <p:cNvPr id="205" name="Google Shape;205;p26"/>
          <p:cNvSpPr/>
          <p:nvPr/>
        </p:nvSpPr>
        <p:spPr>
          <a:xfrm>
            <a:off x="6217175" y="3685150"/>
            <a:ext cx="444000" cy="539100"/>
          </a:xfrm>
          <a:prstGeom prst="rightArrow">
            <a:avLst>
              <a:gd fmla="val 50000" name="adj1"/>
              <a:gd fmla="val 50000" name="adj2"/>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06" name="Google Shape;206;p26"/>
          <p:cNvCxnSpPr/>
          <p:nvPr/>
        </p:nvCxnSpPr>
        <p:spPr>
          <a:xfrm flipH="1">
            <a:off x="5457100" y="3057175"/>
            <a:ext cx="247800" cy="875700"/>
          </a:xfrm>
          <a:prstGeom prst="straightConnector1">
            <a:avLst/>
          </a:prstGeom>
          <a:noFill/>
          <a:ln cap="flat" cmpd="sng" w="38100">
            <a:solidFill>
              <a:srgbClr val="CC0000"/>
            </a:solidFill>
            <a:prstDash val="solid"/>
            <a:round/>
            <a:headEnd len="sm" w="sm" type="none"/>
            <a:tailEnd len="med" w="med" type="triangle"/>
          </a:ln>
        </p:spPr>
      </p:cxnSp>
      <p:sp>
        <p:nvSpPr>
          <p:cNvPr id="207" name="Google Shape;207;p26"/>
          <p:cNvSpPr txBox="1"/>
          <p:nvPr>
            <p:ph idx="12" type="sldNum"/>
          </p:nvPr>
        </p:nvSpPr>
        <p:spPr>
          <a:xfrm>
            <a:off x="11296611" y="6217622"/>
            <a:ext cx="731700" cy="5247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GB"/>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27"/>
          <p:cNvSpPr txBox="1"/>
          <p:nvPr>
            <p:ph type="title"/>
          </p:nvPr>
        </p:nvSpPr>
        <p:spPr>
          <a:xfrm>
            <a:off x="415600" y="462875"/>
            <a:ext cx="11360700" cy="606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Vector data</a:t>
            </a:r>
            <a:endParaRPr/>
          </a:p>
        </p:txBody>
      </p:sp>
      <p:sp>
        <p:nvSpPr>
          <p:cNvPr id="213" name="Google Shape;213;p27"/>
          <p:cNvSpPr txBox="1"/>
          <p:nvPr>
            <p:ph idx="1" type="body"/>
          </p:nvPr>
        </p:nvSpPr>
        <p:spPr>
          <a:xfrm>
            <a:off x="415600" y="1209964"/>
            <a:ext cx="9823200" cy="4881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GB" sz="1800"/>
              <a:t>Key characteristics of </a:t>
            </a:r>
            <a:r>
              <a:rPr b="1" lang="en-GB" sz="1800"/>
              <a:t>Vector data</a:t>
            </a:r>
            <a:r>
              <a:rPr lang="en-GB" sz="1800"/>
              <a:t>:</a:t>
            </a:r>
            <a:endParaRPr sz="1800"/>
          </a:p>
          <a:p>
            <a:pPr indent="-279400" lvl="0" marL="457200" rtl="0" algn="l">
              <a:lnSpc>
                <a:spcPct val="115000"/>
              </a:lnSpc>
              <a:spcBef>
                <a:spcPts val="1600"/>
              </a:spcBef>
              <a:spcAft>
                <a:spcPts val="0"/>
              </a:spcAft>
              <a:buSzPts val="800"/>
              <a:buChar char="●"/>
            </a:pPr>
            <a:r>
              <a:rPr lang="en-GB" sz="1800"/>
              <a:t>Discrete spatial objects: points, lines or polygons</a:t>
            </a:r>
            <a:endParaRPr sz="1800"/>
          </a:p>
          <a:p>
            <a:pPr indent="-279400" lvl="0" marL="457200" rtl="0" algn="l">
              <a:lnSpc>
                <a:spcPct val="115000"/>
              </a:lnSpc>
              <a:spcBef>
                <a:spcPts val="0"/>
              </a:spcBef>
              <a:spcAft>
                <a:spcPts val="0"/>
              </a:spcAft>
              <a:buSzPts val="800"/>
              <a:buChar char="●"/>
            </a:pPr>
            <a:r>
              <a:rPr lang="en-GB" sz="1800"/>
              <a:t>Attribute table attached to spatial objects</a:t>
            </a:r>
            <a:endParaRPr sz="1800"/>
          </a:p>
          <a:p>
            <a:pPr indent="0" lvl="0" marL="0" rtl="0" algn="l">
              <a:lnSpc>
                <a:spcPct val="115000"/>
              </a:lnSpc>
              <a:spcBef>
                <a:spcPts val="1600"/>
              </a:spcBef>
              <a:spcAft>
                <a:spcPts val="0"/>
              </a:spcAft>
              <a:buSzPts val="1800"/>
              <a:buNone/>
            </a:pPr>
            <a:r>
              <a:rPr lang="en-GB" sz="1800"/>
              <a:t>Common Vector data formats: shapefile (.shp)</a:t>
            </a:r>
            <a:endParaRPr sz="1800"/>
          </a:p>
          <a:p>
            <a:pPr indent="0" lvl="0" marL="0" rtl="0" algn="l">
              <a:lnSpc>
                <a:spcPct val="115000"/>
              </a:lnSpc>
              <a:spcBef>
                <a:spcPts val="1600"/>
              </a:spcBef>
              <a:spcAft>
                <a:spcPts val="0"/>
              </a:spcAft>
              <a:buSzPts val="1800"/>
              <a:buNone/>
            </a:pPr>
            <a:r>
              <a:rPr b="1" lang="en-GB" sz="1800"/>
              <a:t>Advantages </a:t>
            </a:r>
            <a:r>
              <a:rPr lang="en-GB" sz="1800"/>
              <a:t>of Vector data:</a:t>
            </a:r>
            <a:endParaRPr sz="1800"/>
          </a:p>
          <a:p>
            <a:pPr indent="-279400" lvl="0" marL="457200" rtl="0" algn="l">
              <a:lnSpc>
                <a:spcPct val="115000"/>
              </a:lnSpc>
              <a:spcBef>
                <a:spcPts val="1600"/>
              </a:spcBef>
              <a:spcAft>
                <a:spcPts val="0"/>
              </a:spcAft>
              <a:buSzPts val="800"/>
              <a:buChar char="●"/>
            </a:pPr>
            <a:r>
              <a:rPr lang="en-GB" sz="1800"/>
              <a:t>Good for storing discrete data (e.g. points)</a:t>
            </a:r>
            <a:endParaRPr sz="1800"/>
          </a:p>
          <a:p>
            <a:pPr indent="-279400" lvl="0" marL="457200" rtl="0" algn="l">
              <a:lnSpc>
                <a:spcPct val="115000"/>
              </a:lnSpc>
              <a:spcBef>
                <a:spcPts val="0"/>
              </a:spcBef>
              <a:spcAft>
                <a:spcPts val="0"/>
              </a:spcAft>
              <a:buSzPts val="800"/>
              <a:buChar char="●"/>
            </a:pPr>
            <a:r>
              <a:rPr lang="en-GB" sz="1800"/>
              <a:t>High geographic accuracy of points and boundaries</a:t>
            </a:r>
            <a:endParaRPr sz="1800"/>
          </a:p>
          <a:p>
            <a:pPr indent="0" lvl="0" marL="0" rtl="0" algn="l">
              <a:lnSpc>
                <a:spcPct val="115000"/>
              </a:lnSpc>
              <a:spcBef>
                <a:spcPts val="1600"/>
              </a:spcBef>
              <a:spcAft>
                <a:spcPts val="0"/>
              </a:spcAft>
              <a:buClr>
                <a:schemeClr val="dk1"/>
              </a:buClr>
              <a:buSzPts val="1100"/>
              <a:buNone/>
            </a:pPr>
            <a:r>
              <a:rPr b="1" lang="en-GB" sz="1800">
                <a:solidFill>
                  <a:schemeClr val="dk1"/>
                </a:solidFill>
              </a:rPr>
              <a:t>Disadvantages </a:t>
            </a:r>
            <a:r>
              <a:rPr lang="en-GB" sz="1800">
                <a:solidFill>
                  <a:schemeClr val="dk1"/>
                </a:solidFill>
              </a:rPr>
              <a:t>of Vector data:</a:t>
            </a:r>
            <a:endParaRPr sz="1800"/>
          </a:p>
          <a:p>
            <a:pPr indent="-279400" lvl="0" marL="457200" rtl="0" algn="l">
              <a:lnSpc>
                <a:spcPct val="115000"/>
              </a:lnSpc>
              <a:spcBef>
                <a:spcPts val="1600"/>
              </a:spcBef>
              <a:spcAft>
                <a:spcPts val="0"/>
              </a:spcAft>
              <a:buSzPts val="800"/>
              <a:buChar char="●"/>
            </a:pPr>
            <a:r>
              <a:rPr lang="en-GB" sz="1800"/>
              <a:t>Continuous data is poorly stored (needs classification)</a:t>
            </a:r>
            <a:endParaRPr sz="1800"/>
          </a:p>
          <a:p>
            <a:pPr indent="-279400" lvl="0" marL="457200" rtl="0" algn="l">
              <a:lnSpc>
                <a:spcPct val="115000"/>
              </a:lnSpc>
              <a:spcBef>
                <a:spcPts val="0"/>
              </a:spcBef>
              <a:spcAft>
                <a:spcPts val="0"/>
              </a:spcAft>
              <a:buSzPts val="800"/>
              <a:buChar char="●"/>
            </a:pPr>
            <a:r>
              <a:rPr lang="en-GB" sz="1800"/>
              <a:t>Hard to make calculations with multiple layers</a:t>
            </a:r>
            <a:endParaRPr sz="1800"/>
          </a:p>
          <a:p>
            <a:pPr indent="0" lvl="0" marL="457200" rtl="0" algn="l">
              <a:lnSpc>
                <a:spcPct val="115000"/>
              </a:lnSpc>
              <a:spcBef>
                <a:spcPts val="1600"/>
              </a:spcBef>
              <a:spcAft>
                <a:spcPts val="0"/>
              </a:spcAft>
              <a:buSzPts val="1800"/>
              <a:buNone/>
            </a:pPr>
            <a:r>
              <a:t/>
            </a:r>
            <a:endParaRPr sz="1800"/>
          </a:p>
          <a:p>
            <a:pPr indent="0" lvl="0" marL="0" rtl="0" algn="l">
              <a:lnSpc>
                <a:spcPct val="115000"/>
              </a:lnSpc>
              <a:spcBef>
                <a:spcPts val="1600"/>
              </a:spcBef>
              <a:spcAft>
                <a:spcPts val="1600"/>
              </a:spcAft>
              <a:buSzPts val="1800"/>
              <a:buNone/>
            </a:pPr>
            <a:r>
              <a:rPr lang="en-GB" sz="1800"/>
              <a:t> </a:t>
            </a:r>
            <a:endParaRPr sz="1800"/>
          </a:p>
        </p:txBody>
      </p:sp>
      <p:pic>
        <p:nvPicPr>
          <p:cNvPr id="214" name="Google Shape;214;p27"/>
          <p:cNvPicPr preferRelativeResize="0"/>
          <p:nvPr/>
        </p:nvPicPr>
        <p:blipFill rotWithShape="1">
          <a:blip r:embed="rId3">
            <a:alphaModFix/>
          </a:blip>
          <a:srcRect b="13395" l="8093" r="55398" t="35413"/>
          <a:stretch/>
        </p:blipFill>
        <p:spPr>
          <a:xfrm>
            <a:off x="7609450" y="1069701"/>
            <a:ext cx="3058550" cy="3216775"/>
          </a:xfrm>
          <a:prstGeom prst="rect">
            <a:avLst/>
          </a:prstGeom>
          <a:noFill/>
          <a:ln>
            <a:noFill/>
          </a:ln>
        </p:spPr>
      </p:pic>
      <p:sp>
        <p:nvSpPr>
          <p:cNvPr id="215" name="Google Shape;215;p27"/>
          <p:cNvSpPr txBox="1"/>
          <p:nvPr>
            <p:ph idx="12" type="sldNum"/>
          </p:nvPr>
        </p:nvSpPr>
        <p:spPr>
          <a:xfrm>
            <a:off x="11296611" y="6217622"/>
            <a:ext cx="731700" cy="5247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GB"/>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28"/>
          <p:cNvSpPr txBox="1"/>
          <p:nvPr>
            <p:ph type="title"/>
          </p:nvPr>
        </p:nvSpPr>
        <p:spPr>
          <a:xfrm>
            <a:off x="415600" y="462875"/>
            <a:ext cx="11360700" cy="606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GB"/>
              <a:t>Discrete raster data (categorical)</a:t>
            </a:r>
            <a:endParaRPr/>
          </a:p>
        </p:txBody>
      </p:sp>
      <p:sp>
        <p:nvSpPr>
          <p:cNvPr id="221" name="Google Shape;221;p28"/>
          <p:cNvSpPr txBox="1"/>
          <p:nvPr>
            <p:ph idx="1" type="body"/>
          </p:nvPr>
        </p:nvSpPr>
        <p:spPr>
          <a:xfrm>
            <a:off x="415600" y="1209975"/>
            <a:ext cx="7291500" cy="4881600"/>
          </a:xfrm>
          <a:prstGeom prst="rect">
            <a:avLst/>
          </a:prstGeom>
          <a:noFill/>
          <a:ln>
            <a:noFill/>
          </a:ln>
        </p:spPr>
        <p:txBody>
          <a:bodyPr anchorCtr="0" anchor="t" bIns="91425" lIns="91425" spcFirstLastPara="1" rIns="91425" wrap="square" tIns="91425">
            <a:noAutofit/>
          </a:bodyPr>
          <a:lstStyle/>
          <a:p>
            <a:pPr indent="-311150" lvl="0" marL="457200" rtl="0" algn="l">
              <a:lnSpc>
                <a:spcPct val="115000"/>
              </a:lnSpc>
              <a:spcBef>
                <a:spcPts val="0"/>
              </a:spcBef>
              <a:spcAft>
                <a:spcPts val="0"/>
              </a:spcAft>
              <a:buSzPts val="1300"/>
              <a:buChar char="●"/>
            </a:pPr>
            <a:r>
              <a:rPr lang="en-GB" sz="2300"/>
              <a:t>Now, deselect polygon by clicking on white space</a:t>
            </a:r>
            <a:endParaRPr sz="2300"/>
          </a:p>
          <a:p>
            <a:pPr indent="-311150" lvl="0" marL="457200" rtl="0" algn="l">
              <a:lnSpc>
                <a:spcPct val="115000"/>
              </a:lnSpc>
              <a:spcBef>
                <a:spcPts val="0"/>
              </a:spcBef>
              <a:spcAft>
                <a:spcPts val="0"/>
              </a:spcAft>
              <a:buSzPts val="1300"/>
              <a:buChar char="●"/>
            </a:pPr>
            <a:r>
              <a:rPr lang="en-GB" sz="2300"/>
              <a:t>Switch off </a:t>
            </a:r>
            <a:r>
              <a:rPr b="1" lang="en-GB" sz="2300"/>
              <a:t>SoilTypes </a:t>
            </a:r>
            <a:r>
              <a:rPr lang="en-GB" sz="2300"/>
              <a:t>in the </a:t>
            </a:r>
            <a:r>
              <a:rPr b="1" lang="en-GB" sz="2300"/>
              <a:t>Layers </a:t>
            </a:r>
            <a:r>
              <a:rPr lang="en-GB" sz="2300"/>
              <a:t>window, and switch on </a:t>
            </a:r>
            <a:r>
              <a:rPr b="1" lang="en-GB" sz="2300"/>
              <a:t>LandCover</a:t>
            </a:r>
            <a:endParaRPr b="1" sz="2300"/>
          </a:p>
          <a:p>
            <a:pPr indent="-311150" lvl="0" marL="457200" rtl="0" algn="l">
              <a:lnSpc>
                <a:spcPct val="115000"/>
              </a:lnSpc>
              <a:spcBef>
                <a:spcPts val="0"/>
              </a:spcBef>
              <a:spcAft>
                <a:spcPts val="0"/>
              </a:spcAft>
              <a:buSzPts val="1300"/>
              <a:buChar char="●"/>
            </a:pPr>
            <a:r>
              <a:rPr lang="en-GB" sz="2300"/>
              <a:t>Expand the legend by clicking on a </a:t>
            </a:r>
            <a:r>
              <a:rPr lang="en-GB" sz="2300" u="sng"/>
              <a:t>black triangle</a:t>
            </a:r>
            <a:endParaRPr sz="2300" u="sng"/>
          </a:p>
          <a:p>
            <a:pPr indent="-311150" lvl="0" marL="457200" rtl="0" algn="l">
              <a:lnSpc>
                <a:spcPct val="115000"/>
              </a:lnSpc>
              <a:spcBef>
                <a:spcPts val="0"/>
              </a:spcBef>
              <a:spcAft>
                <a:spcPts val="0"/>
              </a:spcAft>
              <a:buSzPts val="1300"/>
              <a:buChar char="●"/>
            </a:pPr>
            <a:r>
              <a:rPr lang="en-GB" sz="2300"/>
              <a:t>Explore the Land cover map</a:t>
            </a:r>
            <a:endParaRPr sz="2300"/>
          </a:p>
        </p:txBody>
      </p:sp>
      <p:pic>
        <p:nvPicPr>
          <p:cNvPr id="222" name="Google Shape;222;p28"/>
          <p:cNvPicPr preferRelativeResize="0"/>
          <p:nvPr/>
        </p:nvPicPr>
        <p:blipFill rotWithShape="1">
          <a:blip r:embed="rId3">
            <a:alphaModFix/>
          </a:blip>
          <a:srcRect b="10777" l="0" r="22185" t="0"/>
          <a:stretch/>
        </p:blipFill>
        <p:spPr>
          <a:xfrm>
            <a:off x="8264676" y="1737376"/>
            <a:ext cx="3031925" cy="1573725"/>
          </a:xfrm>
          <a:prstGeom prst="rect">
            <a:avLst/>
          </a:prstGeom>
          <a:noFill/>
          <a:ln cap="flat" cmpd="sng" w="9525">
            <a:solidFill>
              <a:schemeClr val="dk2"/>
            </a:solidFill>
            <a:prstDash val="solid"/>
            <a:round/>
            <a:headEnd len="sm" w="sm" type="none"/>
            <a:tailEnd len="sm" w="sm" type="none"/>
          </a:ln>
        </p:spPr>
      </p:pic>
      <p:cxnSp>
        <p:nvCxnSpPr>
          <p:cNvPr id="223" name="Google Shape;223;p28"/>
          <p:cNvCxnSpPr/>
          <p:nvPr/>
        </p:nvCxnSpPr>
        <p:spPr>
          <a:xfrm>
            <a:off x="7040398" y="2546165"/>
            <a:ext cx="1006800" cy="445200"/>
          </a:xfrm>
          <a:prstGeom prst="straightConnector1">
            <a:avLst/>
          </a:prstGeom>
          <a:noFill/>
          <a:ln cap="flat" cmpd="sng" w="38100">
            <a:solidFill>
              <a:srgbClr val="CC0000"/>
            </a:solidFill>
            <a:prstDash val="solid"/>
            <a:round/>
            <a:headEnd len="sm" w="sm" type="none"/>
            <a:tailEnd len="med" w="med" type="triangle"/>
          </a:ln>
        </p:spPr>
      </p:cxnSp>
      <p:pic>
        <p:nvPicPr>
          <p:cNvPr id="224" name="Google Shape;224;p28"/>
          <p:cNvPicPr preferRelativeResize="0"/>
          <p:nvPr/>
        </p:nvPicPr>
        <p:blipFill rotWithShape="1">
          <a:blip r:embed="rId4">
            <a:alphaModFix/>
          </a:blip>
          <a:srcRect b="0" l="0" r="0" t="0"/>
          <a:stretch/>
        </p:blipFill>
        <p:spPr>
          <a:xfrm>
            <a:off x="8727275" y="3781201"/>
            <a:ext cx="2667000" cy="1838325"/>
          </a:xfrm>
          <a:prstGeom prst="rect">
            <a:avLst/>
          </a:prstGeom>
          <a:noFill/>
          <a:ln>
            <a:noFill/>
          </a:ln>
        </p:spPr>
      </p:pic>
      <p:cxnSp>
        <p:nvCxnSpPr>
          <p:cNvPr id="225" name="Google Shape;225;p28"/>
          <p:cNvCxnSpPr/>
          <p:nvPr/>
        </p:nvCxnSpPr>
        <p:spPr>
          <a:xfrm>
            <a:off x="7416512" y="3429001"/>
            <a:ext cx="1015200" cy="915900"/>
          </a:xfrm>
          <a:prstGeom prst="straightConnector1">
            <a:avLst/>
          </a:prstGeom>
          <a:noFill/>
          <a:ln cap="flat" cmpd="sng" w="38100">
            <a:solidFill>
              <a:srgbClr val="CC0000"/>
            </a:solidFill>
            <a:prstDash val="solid"/>
            <a:round/>
            <a:headEnd len="sm" w="sm" type="none"/>
            <a:tailEnd len="med" w="med" type="triangle"/>
          </a:ln>
        </p:spPr>
      </p:cxnSp>
      <p:pic>
        <p:nvPicPr>
          <p:cNvPr id="226" name="Google Shape;226;p28"/>
          <p:cNvPicPr preferRelativeResize="0"/>
          <p:nvPr/>
        </p:nvPicPr>
        <p:blipFill rotWithShape="1">
          <a:blip r:embed="rId5">
            <a:alphaModFix/>
          </a:blip>
          <a:srcRect b="0" l="0" r="0" t="0"/>
          <a:stretch/>
        </p:blipFill>
        <p:spPr>
          <a:xfrm>
            <a:off x="1236776" y="4106200"/>
            <a:ext cx="3107899" cy="2257325"/>
          </a:xfrm>
          <a:prstGeom prst="rect">
            <a:avLst/>
          </a:prstGeom>
          <a:noFill/>
          <a:ln>
            <a:noFill/>
          </a:ln>
        </p:spPr>
      </p:pic>
      <p:sp>
        <p:nvSpPr>
          <p:cNvPr id="227" name="Google Shape;227;p28"/>
          <p:cNvSpPr txBox="1"/>
          <p:nvPr>
            <p:ph idx="12" type="sldNum"/>
          </p:nvPr>
        </p:nvSpPr>
        <p:spPr>
          <a:xfrm>
            <a:off x="11296611" y="6217622"/>
            <a:ext cx="731700" cy="5247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GB"/>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29"/>
          <p:cNvSpPr txBox="1"/>
          <p:nvPr>
            <p:ph type="title"/>
          </p:nvPr>
        </p:nvSpPr>
        <p:spPr>
          <a:xfrm>
            <a:off x="415600" y="462875"/>
            <a:ext cx="11360700" cy="606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Discrete raster data (categorical)</a:t>
            </a:r>
            <a:endParaRPr/>
          </a:p>
        </p:txBody>
      </p:sp>
      <p:sp>
        <p:nvSpPr>
          <p:cNvPr id="233" name="Google Shape;233;p29"/>
          <p:cNvSpPr txBox="1"/>
          <p:nvPr>
            <p:ph idx="1" type="body"/>
          </p:nvPr>
        </p:nvSpPr>
        <p:spPr>
          <a:xfrm>
            <a:off x="415600" y="1209975"/>
            <a:ext cx="5968800" cy="4881600"/>
          </a:xfrm>
          <a:prstGeom prst="rect">
            <a:avLst/>
          </a:prstGeom>
          <a:noFill/>
          <a:ln>
            <a:noFill/>
          </a:ln>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SzPts val="1100"/>
              <a:buChar char="●"/>
            </a:pPr>
            <a:r>
              <a:rPr lang="en-GB" sz="2100"/>
              <a:t>Zoom-in to see that the image consists of rectangular pixels (</a:t>
            </a:r>
            <a:r>
              <a:rPr b="1" lang="en-GB" sz="2100"/>
              <a:t>raster cells</a:t>
            </a:r>
            <a:r>
              <a:rPr lang="en-GB" sz="2100"/>
              <a:t>);</a:t>
            </a:r>
            <a:endParaRPr sz="2100"/>
          </a:p>
          <a:p>
            <a:pPr indent="-298450" lvl="0" marL="457200" rtl="0" algn="l">
              <a:lnSpc>
                <a:spcPct val="115000"/>
              </a:lnSpc>
              <a:spcBef>
                <a:spcPts val="0"/>
              </a:spcBef>
              <a:spcAft>
                <a:spcPts val="0"/>
              </a:spcAft>
              <a:buSzPts val="1100"/>
              <a:buChar char="●"/>
            </a:pPr>
            <a:r>
              <a:rPr lang="en-GB" sz="2100"/>
              <a:t>Click on the image to see values;</a:t>
            </a:r>
            <a:endParaRPr sz="2100"/>
          </a:p>
          <a:p>
            <a:pPr indent="-298450" lvl="0" marL="457200" rtl="0" algn="l">
              <a:lnSpc>
                <a:spcPct val="115000"/>
              </a:lnSpc>
              <a:spcBef>
                <a:spcPts val="0"/>
              </a:spcBef>
              <a:spcAft>
                <a:spcPts val="0"/>
              </a:spcAft>
              <a:buSzPts val="1100"/>
              <a:buChar char="●"/>
            </a:pPr>
            <a:r>
              <a:rPr lang="en-GB" sz="2100"/>
              <a:t>There is no attribute table only single </a:t>
            </a:r>
            <a:r>
              <a:rPr b="1" lang="en-GB" sz="2100"/>
              <a:t>value in each raster cell</a:t>
            </a:r>
            <a:endParaRPr b="1" sz="2100"/>
          </a:p>
          <a:p>
            <a:pPr indent="-298450" lvl="0" marL="457200" rtl="0" algn="l">
              <a:lnSpc>
                <a:spcPct val="115000"/>
              </a:lnSpc>
              <a:spcBef>
                <a:spcPts val="0"/>
              </a:spcBef>
              <a:spcAft>
                <a:spcPts val="0"/>
              </a:spcAft>
              <a:buSzPts val="1100"/>
              <a:buChar char="●"/>
            </a:pPr>
            <a:r>
              <a:rPr lang="en-GB" sz="2100"/>
              <a:t>These values are </a:t>
            </a:r>
            <a:r>
              <a:rPr b="1" lang="en-GB" sz="2100"/>
              <a:t>not real numbers</a:t>
            </a:r>
            <a:r>
              <a:rPr lang="en-GB" sz="2100"/>
              <a:t>, but coded </a:t>
            </a:r>
            <a:r>
              <a:rPr b="1" lang="en-GB" sz="2100"/>
              <a:t>categories</a:t>
            </a:r>
            <a:endParaRPr b="1" sz="2100"/>
          </a:p>
          <a:p>
            <a:pPr indent="-298450" lvl="0" marL="457200" rtl="0" algn="l">
              <a:lnSpc>
                <a:spcPct val="115000"/>
              </a:lnSpc>
              <a:spcBef>
                <a:spcPts val="0"/>
              </a:spcBef>
              <a:spcAft>
                <a:spcPts val="0"/>
              </a:spcAft>
              <a:buSzPts val="1100"/>
              <a:buChar char="●"/>
            </a:pPr>
            <a:r>
              <a:rPr lang="en-GB" sz="2100"/>
              <a:t>You can see the meaning of each coded category  in the legend, e.g: </a:t>
            </a:r>
            <a:endParaRPr sz="2100"/>
          </a:p>
          <a:p>
            <a:pPr indent="0" lvl="0" marL="457200" rtl="0" algn="l">
              <a:lnSpc>
                <a:spcPct val="115000"/>
              </a:lnSpc>
              <a:spcBef>
                <a:spcPts val="0"/>
              </a:spcBef>
              <a:spcAft>
                <a:spcPts val="1600"/>
              </a:spcAft>
              <a:buSzPts val="1800"/>
              <a:buNone/>
            </a:pPr>
            <a:r>
              <a:rPr i="1" lang="en-GB" sz="2100"/>
              <a:t>14 - Rainfed croplands</a:t>
            </a:r>
            <a:endParaRPr i="1" sz="2100"/>
          </a:p>
        </p:txBody>
      </p:sp>
      <p:pic>
        <p:nvPicPr>
          <p:cNvPr id="234" name="Google Shape;234;p29"/>
          <p:cNvPicPr preferRelativeResize="0"/>
          <p:nvPr/>
        </p:nvPicPr>
        <p:blipFill rotWithShape="1">
          <a:blip r:embed="rId3">
            <a:alphaModFix/>
          </a:blip>
          <a:srcRect b="0" l="0" r="0" t="0"/>
          <a:stretch/>
        </p:blipFill>
        <p:spPr>
          <a:xfrm>
            <a:off x="7102426" y="1350136"/>
            <a:ext cx="4354800" cy="3312101"/>
          </a:xfrm>
          <a:prstGeom prst="rect">
            <a:avLst/>
          </a:prstGeom>
          <a:noFill/>
          <a:ln>
            <a:noFill/>
          </a:ln>
        </p:spPr>
      </p:pic>
      <p:pic>
        <p:nvPicPr>
          <p:cNvPr id="235" name="Google Shape;235;p29"/>
          <p:cNvPicPr preferRelativeResize="0"/>
          <p:nvPr/>
        </p:nvPicPr>
        <p:blipFill rotWithShape="1">
          <a:blip r:embed="rId4">
            <a:alphaModFix/>
          </a:blip>
          <a:srcRect b="18407" l="0" r="0" t="0"/>
          <a:stretch/>
        </p:blipFill>
        <p:spPr>
          <a:xfrm>
            <a:off x="6899696" y="4714250"/>
            <a:ext cx="2893575" cy="1344100"/>
          </a:xfrm>
          <a:prstGeom prst="rect">
            <a:avLst/>
          </a:prstGeom>
          <a:noFill/>
          <a:ln>
            <a:noFill/>
          </a:ln>
        </p:spPr>
      </p:pic>
      <p:cxnSp>
        <p:nvCxnSpPr>
          <p:cNvPr id="236" name="Google Shape;236;p29"/>
          <p:cNvCxnSpPr/>
          <p:nvPr/>
        </p:nvCxnSpPr>
        <p:spPr>
          <a:xfrm>
            <a:off x="5256375" y="4525425"/>
            <a:ext cx="1555800" cy="927900"/>
          </a:xfrm>
          <a:prstGeom prst="straightConnector1">
            <a:avLst/>
          </a:prstGeom>
          <a:noFill/>
          <a:ln cap="flat" cmpd="sng" w="38100">
            <a:solidFill>
              <a:srgbClr val="CC0000"/>
            </a:solidFill>
            <a:prstDash val="solid"/>
            <a:round/>
            <a:headEnd len="sm" w="sm" type="none"/>
            <a:tailEnd len="med" w="med" type="triangle"/>
          </a:ln>
        </p:spPr>
      </p:cxnSp>
      <p:cxnSp>
        <p:nvCxnSpPr>
          <p:cNvPr id="237" name="Google Shape;237;p29"/>
          <p:cNvCxnSpPr/>
          <p:nvPr/>
        </p:nvCxnSpPr>
        <p:spPr>
          <a:xfrm>
            <a:off x="4800036" y="2883080"/>
            <a:ext cx="2452500" cy="396600"/>
          </a:xfrm>
          <a:prstGeom prst="straightConnector1">
            <a:avLst/>
          </a:prstGeom>
          <a:noFill/>
          <a:ln cap="flat" cmpd="sng" w="38100">
            <a:solidFill>
              <a:srgbClr val="CC0000"/>
            </a:solidFill>
            <a:prstDash val="solid"/>
            <a:round/>
            <a:headEnd len="sm" w="sm" type="none"/>
            <a:tailEnd len="med" w="med" type="triangle"/>
          </a:ln>
        </p:spPr>
      </p:cxnSp>
      <p:sp>
        <p:nvSpPr>
          <p:cNvPr id="238" name="Google Shape;238;p29"/>
          <p:cNvSpPr txBox="1"/>
          <p:nvPr>
            <p:ph idx="12" type="sldNum"/>
          </p:nvPr>
        </p:nvSpPr>
        <p:spPr>
          <a:xfrm>
            <a:off x="11296611" y="6217622"/>
            <a:ext cx="731700" cy="5247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GB"/>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30"/>
          <p:cNvSpPr txBox="1"/>
          <p:nvPr>
            <p:ph type="title"/>
          </p:nvPr>
        </p:nvSpPr>
        <p:spPr>
          <a:xfrm>
            <a:off x="415600" y="462875"/>
            <a:ext cx="11360700" cy="606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Continuous raster data</a:t>
            </a:r>
            <a:endParaRPr/>
          </a:p>
        </p:txBody>
      </p:sp>
      <p:sp>
        <p:nvSpPr>
          <p:cNvPr id="244" name="Google Shape;244;p30"/>
          <p:cNvSpPr txBox="1"/>
          <p:nvPr>
            <p:ph idx="1" type="body"/>
          </p:nvPr>
        </p:nvSpPr>
        <p:spPr>
          <a:xfrm>
            <a:off x="415600" y="1209975"/>
            <a:ext cx="6156300" cy="4881600"/>
          </a:xfrm>
          <a:prstGeom prst="rect">
            <a:avLst/>
          </a:prstGeom>
          <a:noFill/>
          <a:ln>
            <a:noFill/>
          </a:ln>
        </p:spPr>
        <p:txBody>
          <a:bodyPr anchorCtr="0" anchor="t" bIns="91425" lIns="91425" spcFirstLastPara="1" rIns="91425" wrap="square" tIns="91425">
            <a:noAutofit/>
          </a:bodyPr>
          <a:lstStyle/>
          <a:p>
            <a:pPr indent="-279400" lvl="0" marL="457200" rtl="0" algn="l">
              <a:lnSpc>
                <a:spcPct val="115000"/>
              </a:lnSpc>
              <a:spcBef>
                <a:spcPts val="0"/>
              </a:spcBef>
              <a:spcAft>
                <a:spcPts val="0"/>
              </a:spcAft>
              <a:buSzPts val="800"/>
              <a:buChar char="●"/>
            </a:pPr>
            <a:r>
              <a:rPr lang="en-GB" sz="1800"/>
              <a:t>Zoom-out, switch off </a:t>
            </a:r>
            <a:r>
              <a:rPr b="1" lang="en-GB" sz="1800">
                <a:solidFill>
                  <a:schemeClr val="dk1"/>
                </a:solidFill>
              </a:rPr>
              <a:t>LandCover</a:t>
            </a:r>
            <a:r>
              <a:rPr b="1" lang="en-GB" sz="1800"/>
              <a:t>, </a:t>
            </a:r>
            <a:r>
              <a:rPr lang="en-GB" sz="1800"/>
              <a:t>and switch on </a:t>
            </a:r>
            <a:r>
              <a:rPr b="1" lang="en-GB" sz="1800"/>
              <a:t>DEMENV5 </a:t>
            </a:r>
            <a:r>
              <a:rPr lang="en-GB" sz="1800"/>
              <a:t>layer</a:t>
            </a:r>
            <a:endParaRPr sz="1800"/>
          </a:p>
          <a:p>
            <a:pPr indent="-279400" lvl="0" marL="457200" rtl="0" algn="l">
              <a:lnSpc>
                <a:spcPct val="115000"/>
              </a:lnSpc>
              <a:spcBef>
                <a:spcPts val="1000"/>
              </a:spcBef>
              <a:spcAft>
                <a:spcPts val="0"/>
              </a:spcAft>
              <a:buSzPts val="800"/>
              <a:buChar char="●"/>
            </a:pPr>
            <a:r>
              <a:rPr lang="en-GB" sz="1800"/>
              <a:t>This is a </a:t>
            </a:r>
            <a:r>
              <a:rPr b="1" lang="en-GB" sz="1800"/>
              <a:t>digital elevation model</a:t>
            </a:r>
            <a:r>
              <a:rPr lang="en-GB" sz="1800"/>
              <a:t> </a:t>
            </a:r>
            <a:endParaRPr sz="1800"/>
          </a:p>
          <a:p>
            <a:pPr indent="-279400" lvl="0" marL="457200" rtl="0" algn="l">
              <a:lnSpc>
                <a:spcPct val="115000"/>
              </a:lnSpc>
              <a:spcBef>
                <a:spcPts val="1000"/>
              </a:spcBef>
              <a:spcAft>
                <a:spcPts val="0"/>
              </a:spcAft>
              <a:buSzPts val="800"/>
              <a:buChar char="●"/>
            </a:pPr>
            <a:r>
              <a:rPr lang="en-GB" sz="1800"/>
              <a:t>Click on different parts of the map to see the </a:t>
            </a:r>
            <a:r>
              <a:rPr b="1" lang="en-GB" sz="1800"/>
              <a:t>values</a:t>
            </a:r>
            <a:endParaRPr b="1" sz="1800"/>
          </a:p>
          <a:p>
            <a:pPr indent="-279400" lvl="0" marL="457200" rtl="0" algn="l">
              <a:lnSpc>
                <a:spcPct val="115000"/>
              </a:lnSpc>
              <a:spcBef>
                <a:spcPts val="1000"/>
              </a:spcBef>
              <a:spcAft>
                <a:spcPts val="0"/>
              </a:spcAft>
              <a:buSzPts val="800"/>
              <a:buChar char="●"/>
            </a:pPr>
            <a:r>
              <a:rPr lang="en-GB" sz="1800"/>
              <a:t>Value of each cell represents </a:t>
            </a:r>
            <a:r>
              <a:rPr b="1" lang="en-GB" sz="1800"/>
              <a:t>real elevation (altitude)</a:t>
            </a:r>
            <a:r>
              <a:rPr lang="en-GB" sz="1800"/>
              <a:t> in meters above sea level.</a:t>
            </a:r>
            <a:endParaRPr sz="1800"/>
          </a:p>
          <a:p>
            <a:pPr indent="0" lvl="0" marL="457200" rtl="0" algn="l">
              <a:lnSpc>
                <a:spcPct val="115000"/>
              </a:lnSpc>
              <a:spcBef>
                <a:spcPts val="1000"/>
              </a:spcBef>
              <a:spcAft>
                <a:spcPts val="1600"/>
              </a:spcAft>
              <a:buSzPts val="1800"/>
              <a:buNone/>
            </a:pPr>
            <a:r>
              <a:t/>
            </a:r>
            <a:endParaRPr sz="1800"/>
          </a:p>
        </p:txBody>
      </p:sp>
      <p:pic>
        <p:nvPicPr>
          <p:cNvPr id="245" name="Google Shape;245;p30"/>
          <p:cNvPicPr preferRelativeResize="0"/>
          <p:nvPr/>
        </p:nvPicPr>
        <p:blipFill rotWithShape="1">
          <a:blip r:embed="rId3">
            <a:alphaModFix/>
          </a:blip>
          <a:srcRect b="0" l="0" r="0" t="0"/>
          <a:stretch/>
        </p:blipFill>
        <p:spPr>
          <a:xfrm>
            <a:off x="6505576" y="3229150"/>
            <a:ext cx="4162425" cy="2774950"/>
          </a:xfrm>
          <a:prstGeom prst="rect">
            <a:avLst/>
          </a:prstGeom>
          <a:noFill/>
          <a:ln>
            <a:noFill/>
          </a:ln>
        </p:spPr>
      </p:pic>
      <p:pic>
        <p:nvPicPr>
          <p:cNvPr id="246" name="Google Shape;246;p30"/>
          <p:cNvPicPr preferRelativeResize="0"/>
          <p:nvPr/>
        </p:nvPicPr>
        <p:blipFill rotWithShape="1">
          <a:blip r:embed="rId4">
            <a:alphaModFix/>
          </a:blip>
          <a:srcRect b="20892" l="0" r="0" t="0"/>
          <a:stretch/>
        </p:blipFill>
        <p:spPr>
          <a:xfrm>
            <a:off x="3513876" y="4799276"/>
            <a:ext cx="2315075" cy="1094625"/>
          </a:xfrm>
          <a:prstGeom prst="rect">
            <a:avLst/>
          </a:prstGeom>
          <a:noFill/>
          <a:ln>
            <a:noFill/>
          </a:ln>
        </p:spPr>
      </p:pic>
      <p:pic>
        <p:nvPicPr>
          <p:cNvPr id="247" name="Google Shape;247;p30"/>
          <p:cNvPicPr preferRelativeResize="0"/>
          <p:nvPr/>
        </p:nvPicPr>
        <p:blipFill rotWithShape="1">
          <a:blip r:embed="rId5">
            <a:alphaModFix/>
          </a:blip>
          <a:srcRect b="0" l="0" r="0" t="0"/>
          <a:stretch/>
        </p:blipFill>
        <p:spPr>
          <a:xfrm>
            <a:off x="7272276" y="1301327"/>
            <a:ext cx="3084025" cy="1597575"/>
          </a:xfrm>
          <a:prstGeom prst="rect">
            <a:avLst/>
          </a:prstGeom>
          <a:noFill/>
          <a:ln>
            <a:noFill/>
          </a:ln>
        </p:spPr>
      </p:pic>
      <p:cxnSp>
        <p:nvCxnSpPr>
          <p:cNvPr id="248" name="Google Shape;248;p30"/>
          <p:cNvCxnSpPr/>
          <p:nvPr/>
        </p:nvCxnSpPr>
        <p:spPr>
          <a:xfrm>
            <a:off x="5251175" y="2186600"/>
            <a:ext cx="2220600" cy="48900"/>
          </a:xfrm>
          <a:prstGeom prst="straightConnector1">
            <a:avLst/>
          </a:prstGeom>
          <a:noFill/>
          <a:ln cap="flat" cmpd="sng" w="38100">
            <a:solidFill>
              <a:srgbClr val="CC0000"/>
            </a:solidFill>
            <a:prstDash val="solid"/>
            <a:round/>
            <a:headEnd len="sm" w="sm" type="none"/>
            <a:tailEnd len="med" w="med" type="triangle"/>
          </a:ln>
        </p:spPr>
      </p:cxnSp>
      <p:cxnSp>
        <p:nvCxnSpPr>
          <p:cNvPr id="249" name="Google Shape;249;p30"/>
          <p:cNvCxnSpPr/>
          <p:nvPr/>
        </p:nvCxnSpPr>
        <p:spPr>
          <a:xfrm>
            <a:off x="5437050" y="3552350"/>
            <a:ext cx="1788300" cy="413700"/>
          </a:xfrm>
          <a:prstGeom prst="straightConnector1">
            <a:avLst/>
          </a:prstGeom>
          <a:noFill/>
          <a:ln cap="flat" cmpd="sng" w="38100">
            <a:solidFill>
              <a:srgbClr val="CC0000"/>
            </a:solidFill>
            <a:prstDash val="solid"/>
            <a:round/>
            <a:headEnd len="sm" w="sm" type="none"/>
            <a:tailEnd len="med" w="med" type="triangle"/>
          </a:ln>
        </p:spPr>
      </p:cxnSp>
      <p:cxnSp>
        <p:nvCxnSpPr>
          <p:cNvPr id="250" name="Google Shape;250;p30"/>
          <p:cNvCxnSpPr/>
          <p:nvPr/>
        </p:nvCxnSpPr>
        <p:spPr>
          <a:xfrm>
            <a:off x="2309025" y="3927325"/>
            <a:ext cx="2685300" cy="1509300"/>
          </a:xfrm>
          <a:prstGeom prst="straightConnector1">
            <a:avLst/>
          </a:prstGeom>
          <a:noFill/>
          <a:ln cap="flat" cmpd="sng" w="38100">
            <a:solidFill>
              <a:srgbClr val="CC0000"/>
            </a:solidFill>
            <a:prstDash val="solid"/>
            <a:round/>
            <a:headEnd len="sm" w="sm" type="none"/>
            <a:tailEnd len="med" w="med" type="triangle"/>
          </a:ln>
        </p:spPr>
      </p:cxnSp>
      <p:sp>
        <p:nvSpPr>
          <p:cNvPr id="251" name="Google Shape;251;p30"/>
          <p:cNvSpPr txBox="1"/>
          <p:nvPr>
            <p:ph idx="12" type="sldNum"/>
          </p:nvPr>
        </p:nvSpPr>
        <p:spPr>
          <a:xfrm>
            <a:off x="11296611" y="6217622"/>
            <a:ext cx="731700" cy="5247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GB"/>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31"/>
          <p:cNvSpPr txBox="1"/>
          <p:nvPr>
            <p:ph type="title"/>
          </p:nvPr>
        </p:nvSpPr>
        <p:spPr>
          <a:xfrm>
            <a:off x="415600" y="462875"/>
            <a:ext cx="11360700" cy="606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Raster data</a:t>
            </a:r>
            <a:endParaRPr/>
          </a:p>
        </p:txBody>
      </p:sp>
      <p:sp>
        <p:nvSpPr>
          <p:cNvPr id="257" name="Google Shape;257;p31"/>
          <p:cNvSpPr txBox="1"/>
          <p:nvPr>
            <p:ph idx="1" type="body"/>
          </p:nvPr>
        </p:nvSpPr>
        <p:spPr>
          <a:xfrm>
            <a:off x="415600" y="1209964"/>
            <a:ext cx="9823200" cy="4881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GB" sz="1800"/>
              <a:t>Key characteristics of </a:t>
            </a:r>
            <a:r>
              <a:rPr b="1" lang="en-GB" sz="1800"/>
              <a:t>Raster data</a:t>
            </a:r>
            <a:r>
              <a:rPr lang="en-GB" sz="1800"/>
              <a:t>:</a:t>
            </a:r>
            <a:endParaRPr sz="1800"/>
          </a:p>
          <a:p>
            <a:pPr indent="-279400" lvl="0" marL="457200" rtl="0" algn="l">
              <a:lnSpc>
                <a:spcPct val="100000"/>
              </a:lnSpc>
              <a:spcBef>
                <a:spcPts val="1600"/>
              </a:spcBef>
              <a:spcAft>
                <a:spcPts val="0"/>
              </a:spcAft>
              <a:buSzPts val="800"/>
              <a:buChar char="●"/>
            </a:pPr>
            <a:r>
              <a:rPr lang="en-GB" sz="1800">
                <a:solidFill>
                  <a:schemeClr val="dk1"/>
                </a:solidFill>
              </a:rPr>
              <a:t>A regular grid of cells (pixels) with a value in each cell</a:t>
            </a:r>
            <a:endParaRPr sz="1800">
              <a:solidFill>
                <a:schemeClr val="dk1"/>
              </a:solidFill>
            </a:endParaRPr>
          </a:p>
          <a:p>
            <a:pPr indent="-279400" lvl="0" marL="457200" rtl="0" algn="l">
              <a:lnSpc>
                <a:spcPct val="100000"/>
              </a:lnSpc>
              <a:spcBef>
                <a:spcPts val="1000"/>
              </a:spcBef>
              <a:spcAft>
                <a:spcPts val="0"/>
              </a:spcAft>
              <a:buClr>
                <a:schemeClr val="dk1"/>
              </a:buClr>
              <a:buSzPts val="800"/>
              <a:buChar char="●"/>
            </a:pPr>
            <a:r>
              <a:rPr lang="en-GB" sz="1800">
                <a:solidFill>
                  <a:schemeClr val="dk1"/>
                </a:solidFill>
              </a:rPr>
              <a:t>Raster resolution defines cell size and accuracy</a:t>
            </a:r>
            <a:endParaRPr sz="1800">
              <a:solidFill>
                <a:schemeClr val="dk1"/>
              </a:solidFill>
            </a:endParaRPr>
          </a:p>
          <a:p>
            <a:pPr indent="-279400" lvl="0" marL="457200" rtl="0" algn="l">
              <a:lnSpc>
                <a:spcPct val="100000"/>
              </a:lnSpc>
              <a:spcBef>
                <a:spcPts val="1000"/>
              </a:spcBef>
              <a:spcAft>
                <a:spcPts val="0"/>
              </a:spcAft>
              <a:buClr>
                <a:schemeClr val="dk1"/>
              </a:buClr>
              <a:buSzPts val="800"/>
              <a:buChar char="●"/>
            </a:pPr>
            <a:r>
              <a:rPr lang="en-GB" sz="1800">
                <a:solidFill>
                  <a:schemeClr val="dk1"/>
                </a:solidFill>
              </a:rPr>
              <a:t>Higher resolution = smaller cell size = better quality</a:t>
            </a:r>
            <a:endParaRPr sz="1800">
              <a:solidFill>
                <a:schemeClr val="dk1"/>
              </a:solidFill>
            </a:endParaRPr>
          </a:p>
          <a:p>
            <a:pPr indent="0" lvl="0" marL="0" rtl="0" algn="l">
              <a:lnSpc>
                <a:spcPct val="115000"/>
              </a:lnSpc>
              <a:spcBef>
                <a:spcPts val="1000"/>
              </a:spcBef>
              <a:spcAft>
                <a:spcPts val="0"/>
              </a:spcAft>
              <a:buSzPts val="1800"/>
              <a:buNone/>
            </a:pPr>
            <a:r>
              <a:rPr lang="en-GB" sz="1800"/>
              <a:t>Common Raster data formats: GeoTiff (.tif, .tiff);</a:t>
            </a:r>
            <a:endParaRPr sz="1800"/>
          </a:p>
          <a:p>
            <a:pPr indent="0" lvl="0" marL="0" rtl="0" algn="l">
              <a:lnSpc>
                <a:spcPct val="115000"/>
              </a:lnSpc>
              <a:spcBef>
                <a:spcPts val="1600"/>
              </a:spcBef>
              <a:spcAft>
                <a:spcPts val="0"/>
              </a:spcAft>
              <a:buSzPts val="1800"/>
              <a:buNone/>
            </a:pPr>
            <a:r>
              <a:rPr b="1" lang="en-GB" sz="1800"/>
              <a:t>Advantages </a:t>
            </a:r>
            <a:r>
              <a:rPr lang="en-GB" sz="1800"/>
              <a:t>of Raster data:</a:t>
            </a:r>
            <a:endParaRPr sz="1800"/>
          </a:p>
          <a:p>
            <a:pPr indent="-279400" lvl="0" marL="457200" rtl="0" algn="l">
              <a:lnSpc>
                <a:spcPct val="115000"/>
              </a:lnSpc>
              <a:spcBef>
                <a:spcPts val="1600"/>
              </a:spcBef>
              <a:spcAft>
                <a:spcPts val="0"/>
              </a:spcAft>
              <a:buSzPts val="800"/>
              <a:buChar char="●"/>
            </a:pPr>
            <a:r>
              <a:rPr lang="en-GB" sz="1800"/>
              <a:t>Can store discrete data (</a:t>
            </a:r>
            <a:r>
              <a:rPr b="1" lang="en-GB" sz="1800"/>
              <a:t>categories</a:t>
            </a:r>
            <a:r>
              <a:rPr lang="en-GB" sz="1800"/>
              <a:t>) and continuous data (</a:t>
            </a:r>
            <a:r>
              <a:rPr b="1" lang="en-GB" sz="1800"/>
              <a:t>values</a:t>
            </a:r>
            <a:r>
              <a:rPr lang="en-GB" sz="1800"/>
              <a:t>)</a:t>
            </a:r>
            <a:endParaRPr sz="1800"/>
          </a:p>
          <a:p>
            <a:pPr indent="-279400" lvl="0" marL="457200" rtl="0" algn="l">
              <a:lnSpc>
                <a:spcPct val="115000"/>
              </a:lnSpc>
              <a:spcBef>
                <a:spcPts val="0"/>
              </a:spcBef>
              <a:spcAft>
                <a:spcPts val="0"/>
              </a:spcAft>
              <a:buSzPts val="800"/>
              <a:buChar char="●"/>
            </a:pPr>
            <a:r>
              <a:rPr b="1" lang="en-GB" sz="1800"/>
              <a:t>Calculations </a:t>
            </a:r>
            <a:r>
              <a:rPr lang="en-GB" sz="1800"/>
              <a:t>with multiple rasters is quick and easy to perform</a:t>
            </a:r>
            <a:endParaRPr sz="1800"/>
          </a:p>
          <a:p>
            <a:pPr indent="0" lvl="0" marL="0" rtl="0" algn="l">
              <a:lnSpc>
                <a:spcPct val="115000"/>
              </a:lnSpc>
              <a:spcBef>
                <a:spcPts val="1600"/>
              </a:spcBef>
              <a:spcAft>
                <a:spcPts val="0"/>
              </a:spcAft>
              <a:buClr>
                <a:schemeClr val="dk1"/>
              </a:buClr>
              <a:buSzPts val="1100"/>
              <a:buNone/>
            </a:pPr>
            <a:r>
              <a:rPr b="1" lang="en-GB" sz="1800">
                <a:solidFill>
                  <a:schemeClr val="dk1"/>
                </a:solidFill>
              </a:rPr>
              <a:t>Disadvantages </a:t>
            </a:r>
            <a:r>
              <a:rPr lang="en-GB" sz="1800">
                <a:solidFill>
                  <a:schemeClr val="dk1"/>
                </a:solidFill>
              </a:rPr>
              <a:t>of Raster data:</a:t>
            </a:r>
            <a:endParaRPr sz="1800"/>
          </a:p>
          <a:p>
            <a:pPr indent="-279400" lvl="0" marL="457200" rtl="0" algn="l">
              <a:lnSpc>
                <a:spcPct val="115000"/>
              </a:lnSpc>
              <a:spcBef>
                <a:spcPts val="1600"/>
              </a:spcBef>
              <a:spcAft>
                <a:spcPts val="0"/>
              </a:spcAft>
              <a:buSzPts val="800"/>
              <a:buChar char="●"/>
            </a:pPr>
            <a:r>
              <a:rPr lang="en-GB" sz="1800"/>
              <a:t>Low resolution rasters are not accurate</a:t>
            </a:r>
            <a:endParaRPr sz="1800"/>
          </a:p>
          <a:p>
            <a:pPr indent="0" lvl="0" marL="457200" rtl="0" algn="l">
              <a:lnSpc>
                <a:spcPct val="115000"/>
              </a:lnSpc>
              <a:spcBef>
                <a:spcPts val="1600"/>
              </a:spcBef>
              <a:spcAft>
                <a:spcPts val="0"/>
              </a:spcAft>
              <a:buSzPts val="1800"/>
              <a:buNone/>
            </a:pPr>
            <a:r>
              <a:t/>
            </a:r>
            <a:endParaRPr sz="1800"/>
          </a:p>
          <a:p>
            <a:pPr indent="0" lvl="0" marL="0" rtl="0" algn="l">
              <a:lnSpc>
                <a:spcPct val="115000"/>
              </a:lnSpc>
              <a:spcBef>
                <a:spcPts val="1600"/>
              </a:spcBef>
              <a:spcAft>
                <a:spcPts val="1600"/>
              </a:spcAft>
              <a:buSzPts val="1800"/>
              <a:buNone/>
            </a:pPr>
            <a:r>
              <a:rPr lang="en-GB" sz="1800"/>
              <a:t> </a:t>
            </a:r>
            <a:endParaRPr sz="1800"/>
          </a:p>
        </p:txBody>
      </p:sp>
      <p:pic>
        <p:nvPicPr>
          <p:cNvPr id="258" name="Google Shape;258;p31"/>
          <p:cNvPicPr preferRelativeResize="0"/>
          <p:nvPr/>
        </p:nvPicPr>
        <p:blipFill rotWithShape="1">
          <a:blip r:embed="rId3">
            <a:alphaModFix/>
          </a:blip>
          <a:srcRect b="0" l="0" r="0" t="0"/>
          <a:stretch/>
        </p:blipFill>
        <p:spPr>
          <a:xfrm>
            <a:off x="8820728" y="1496220"/>
            <a:ext cx="2743200" cy="2609850"/>
          </a:xfrm>
          <a:prstGeom prst="rect">
            <a:avLst/>
          </a:prstGeom>
          <a:noFill/>
          <a:ln>
            <a:noFill/>
          </a:ln>
        </p:spPr>
      </p:pic>
      <p:sp>
        <p:nvSpPr>
          <p:cNvPr id="259" name="Google Shape;259;p31"/>
          <p:cNvSpPr txBox="1"/>
          <p:nvPr>
            <p:ph idx="12" type="sldNum"/>
          </p:nvPr>
        </p:nvSpPr>
        <p:spPr>
          <a:xfrm>
            <a:off x="11296611" y="6217622"/>
            <a:ext cx="731700" cy="5247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GB"/>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32"/>
          <p:cNvSpPr txBox="1"/>
          <p:nvPr>
            <p:ph type="title"/>
          </p:nvPr>
        </p:nvSpPr>
        <p:spPr>
          <a:xfrm>
            <a:off x="415600" y="462875"/>
            <a:ext cx="11360700" cy="606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GB"/>
              <a:t>Raster vs Vector</a:t>
            </a:r>
            <a:endParaRPr/>
          </a:p>
        </p:txBody>
      </p:sp>
      <p:sp>
        <p:nvSpPr>
          <p:cNvPr id="265" name="Google Shape;265;p32"/>
          <p:cNvSpPr txBox="1"/>
          <p:nvPr>
            <p:ph idx="1" type="body"/>
          </p:nvPr>
        </p:nvSpPr>
        <p:spPr>
          <a:xfrm>
            <a:off x="415600" y="1209964"/>
            <a:ext cx="9823200" cy="4881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800"/>
              <a:buNone/>
            </a:pPr>
            <a:r>
              <a:rPr b="1" lang="en-GB" sz="3000">
                <a:solidFill>
                  <a:srgbClr val="B45F06"/>
                </a:solidFill>
              </a:rPr>
              <a:t>Questions</a:t>
            </a:r>
            <a:r>
              <a:rPr b="1" lang="en-GB" sz="2400">
                <a:solidFill>
                  <a:srgbClr val="B45F06"/>
                </a:solidFill>
              </a:rPr>
              <a:t>: </a:t>
            </a:r>
            <a:endParaRPr b="1" sz="2400">
              <a:solidFill>
                <a:srgbClr val="B45F06"/>
              </a:solidFill>
            </a:endParaRPr>
          </a:p>
          <a:p>
            <a:pPr indent="0" lvl="0" marL="0" rtl="0" algn="l">
              <a:lnSpc>
                <a:spcPct val="100000"/>
              </a:lnSpc>
              <a:spcBef>
                <a:spcPts val="0"/>
              </a:spcBef>
              <a:spcAft>
                <a:spcPts val="0"/>
              </a:spcAft>
              <a:buSzPts val="1800"/>
              <a:buNone/>
            </a:pPr>
            <a:r>
              <a:t/>
            </a:r>
            <a:endParaRPr b="1">
              <a:solidFill>
                <a:srgbClr val="B45F06"/>
              </a:solidFill>
            </a:endParaRPr>
          </a:p>
          <a:p>
            <a:pPr indent="-361950" lvl="0" marL="457200" rtl="0" algn="l">
              <a:lnSpc>
                <a:spcPct val="115000"/>
              </a:lnSpc>
              <a:spcBef>
                <a:spcPts val="0"/>
              </a:spcBef>
              <a:spcAft>
                <a:spcPts val="0"/>
              </a:spcAft>
              <a:buClr>
                <a:schemeClr val="dk1"/>
              </a:buClr>
              <a:buSzPts val="2100"/>
              <a:buChar char="●"/>
            </a:pPr>
            <a:r>
              <a:rPr lang="en-GB" sz="2100">
                <a:solidFill>
                  <a:schemeClr val="dk1"/>
                </a:solidFill>
              </a:rPr>
              <a:t>How can you represent </a:t>
            </a:r>
            <a:r>
              <a:rPr b="1" lang="en-GB" sz="2100">
                <a:solidFill>
                  <a:schemeClr val="dk1"/>
                </a:solidFill>
              </a:rPr>
              <a:t>soil types</a:t>
            </a:r>
            <a:r>
              <a:rPr lang="en-GB" sz="2100">
                <a:solidFill>
                  <a:schemeClr val="dk1"/>
                </a:solidFill>
              </a:rPr>
              <a:t>: with raster or with vector?</a:t>
            </a:r>
            <a:endParaRPr sz="2100">
              <a:solidFill>
                <a:schemeClr val="dk1"/>
              </a:solidFill>
            </a:endParaRPr>
          </a:p>
          <a:p>
            <a:pPr indent="-361950" lvl="0" marL="457200" rtl="0" algn="l">
              <a:lnSpc>
                <a:spcPct val="115000"/>
              </a:lnSpc>
              <a:spcBef>
                <a:spcPts val="1000"/>
              </a:spcBef>
              <a:spcAft>
                <a:spcPts val="0"/>
              </a:spcAft>
              <a:buClr>
                <a:schemeClr val="dk1"/>
              </a:buClr>
              <a:buSzPts val="2100"/>
              <a:buChar char="●"/>
            </a:pPr>
            <a:r>
              <a:rPr lang="en-GB" sz="2100">
                <a:solidFill>
                  <a:schemeClr val="dk1"/>
                </a:solidFill>
              </a:rPr>
              <a:t>Which way is </a:t>
            </a:r>
            <a:r>
              <a:rPr b="1" lang="en-GB" sz="2100">
                <a:solidFill>
                  <a:schemeClr val="dk1"/>
                </a:solidFill>
              </a:rPr>
              <a:t>better</a:t>
            </a:r>
            <a:r>
              <a:rPr lang="en-GB" sz="2100">
                <a:solidFill>
                  <a:schemeClr val="dk1"/>
                </a:solidFill>
              </a:rPr>
              <a:t>?</a:t>
            </a:r>
            <a:endParaRPr sz="2100">
              <a:solidFill>
                <a:schemeClr val="dk1"/>
              </a:solidFill>
            </a:endParaRPr>
          </a:p>
          <a:p>
            <a:pPr indent="-361950" lvl="0" marL="457200" rtl="0" algn="l">
              <a:lnSpc>
                <a:spcPct val="115000"/>
              </a:lnSpc>
              <a:spcBef>
                <a:spcPts val="1000"/>
              </a:spcBef>
              <a:spcAft>
                <a:spcPts val="0"/>
              </a:spcAft>
              <a:buClr>
                <a:schemeClr val="dk1"/>
              </a:buClr>
              <a:buSzPts val="2100"/>
              <a:buChar char="●"/>
            </a:pPr>
            <a:r>
              <a:rPr lang="en-GB" sz="2100">
                <a:solidFill>
                  <a:schemeClr val="dk1"/>
                </a:solidFill>
              </a:rPr>
              <a:t>How can you represent </a:t>
            </a:r>
            <a:r>
              <a:rPr b="1" lang="en-GB" sz="2100">
                <a:solidFill>
                  <a:schemeClr val="dk1"/>
                </a:solidFill>
              </a:rPr>
              <a:t>soil properties</a:t>
            </a:r>
            <a:r>
              <a:rPr lang="en-GB" sz="2100">
                <a:solidFill>
                  <a:schemeClr val="dk1"/>
                </a:solidFill>
              </a:rPr>
              <a:t> (e.g. Carbon, pH, texture): with raster or with vector?</a:t>
            </a:r>
            <a:endParaRPr sz="2100">
              <a:solidFill>
                <a:schemeClr val="dk1"/>
              </a:solidFill>
            </a:endParaRPr>
          </a:p>
          <a:p>
            <a:pPr indent="-361950" lvl="0" marL="457200" rtl="0" algn="l">
              <a:lnSpc>
                <a:spcPct val="115000"/>
              </a:lnSpc>
              <a:spcBef>
                <a:spcPts val="1000"/>
              </a:spcBef>
              <a:spcAft>
                <a:spcPts val="0"/>
              </a:spcAft>
              <a:buClr>
                <a:schemeClr val="dk1"/>
              </a:buClr>
              <a:buSzPts val="2100"/>
              <a:buChar char="●"/>
            </a:pPr>
            <a:r>
              <a:rPr lang="en-GB" sz="2100">
                <a:solidFill>
                  <a:schemeClr val="dk1"/>
                </a:solidFill>
              </a:rPr>
              <a:t>Which way is </a:t>
            </a:r>
            <a:r>
              <a:rPr b="1" lang="en-GB" sz="2100">
                <a:solidFill>
                  <a:schemeClr val="dk1"/>
                </a:solidFill>
              </a:rPr>
              <a:t>better</a:t>
            </a:r>
            <a:r>
              <a:rPr lang="en-GB" sz="2100">
                <a:solidFill>
                  <a:schemeClr val="dk1"/>
                </a:solidFill>
              </a:rPr>
              <a:t>?</a:t>
            </a:r>
            <a:endParaRPr sz="2100">
              <a:solidFill>
                <a:schemeClr val="dk1"/>
              </a:solidFill>
            </a:endParaRPr>
          </a:p>
          <a:p>
            <a:pPr indent="0" lvl="0" marL="0" rtl="0" algn="l">
              <a:lnSpc>
                <a:spcPct val="115000"/>
              </a:lnSpc>
              <a:spcBef>
                <a:spcPts val="1000"/>
              </a:spcBef>
              <a:spcAft>
                <a:spcPts val="1600"/>
              </a:spcAft>
              <a:buSzPts val="1800"/>
              <a:buNone/>
            </a:pPr>
            <a:r>
              <a:t/>
            </a:r>
            <a:endParaRPr sz="2400">
              <a:solidFill>
                <a:schemeClr val="dk1"/>
              </a:solidFill>
            </a:endParaRPr>
          </a:p>
        </p:txBody>
      </p:sp>
      <p:pic>
        <p:nvPicPr>
          <p:cNvPr id="266" name="Google Shape;266;p32"/>
          <p:cNvPicPr preferRelativeResize="0"/>
          <p:nvPr/>
        </p:nvPicPr>
        <p:blipFill rotWithShape="1">
          <a:blip r:embed="rId3">
            <a:alphaModFix/>
          </a:blip>
          <a:srcRect b="0" l="0" r="0" t="0"/>
          <a:stretch/>
        </p:blipFill>
        <p:spPr>
          <a:xfrm>
            <a:off x="5344100" y="3597701"/>
            <a:ext cx="1503800" cy="2176125"/>
          </a:xfrm>
          <a:prstGeom prst="rect">
            <a:avLst/>
          </a:prstGeom>
          <a:noFill/>
          <a:ln>
            <a:noFill/>
          </a:ln>
        </p:spPr>
      </p:pic>
      <p:sp>
        <p:nvSpPr>
          <p:cNvPr id="267" name="Google Shape;267;p32"/>
          <p:cNvSpPr txBox="1"/>
          <p:nvPr>
            <p:ph idx="12" type="sldNum"/>
          </p:nvPr>
        </p:nvSpPr>
        <p:spPr>
          <a:xfrm>
            <a:off x="11296611" y="6217622"/>
            <a:ext cx="731700" cy="5247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GB"/>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33"/>
          <p:cNvSpPr txBox="1"/>
          <p:nvPr>
            <p:ph type="title"/>
          </p:nvPr>
        </p:nvSpPr>
        <p:spPr>
          <a:xfrm>
            <a:off x="415600" y="462875"/>
            <a:ext cx="11360700" cy="606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Raster vs Vector</a:t>
            </a:r>
            <a:endParaRPr/>
          </a:p>
        </p:txBody>
      </p:sp>
      <p:sp>
        <p:nvSpPr>
          <p:cNvPr id="273" name="Google Shape;273;p33"/>
          <p:cNvSpPr txBox="1"/>
          <p:nvPr>
            <p:ph idx="1" type="body"/>
          </p:nvPr>
        </p:nvSpPr>
        <p:spPr>
          <a:xfrm>
            <a:off x="415600" y="1209964"/>
            <a:ext cx="9823200" cy="4881600"/>
          </a:xfrm>
          <a:prstGeom prst="rect">
            <a:avLst/>
          </a:prstGeom>
          <a:noFill/>
          <a:ln>
            <a:noFill/>
          </a:ln>
        </p:spPr>
        <p:txBody>
          <a:bodyPr anchorCtr="0" anchor="t" bIns="91425" lIns="91425" spcFirstLastPara="1" rIns="91425" wrap="square" tIns="91425">
            <a:noAutofit/>
          </a:bodyPr>
          <a:lstStyle/>
          <a:p>
            <a:pPr indent="457200" lvl="0" marL="914400" rtl="0" algn="l">
              <a:lnSpc>
                <a:spcPct val="100000"/>
              </a:lnSpc>
              <a:spcBef>
                <a:spcPts val="0"/>
              </a:spcBef>
              <a:spcAft>
                <a:spcPts val="0"/>
              </a:spcAft>
              <a:buSzPts val="1800"/>
              <a:buNone/>
            </a:pPr>
            <a:r>
              <a:rPr b="1" lang="en-GB" sz="3000">
                <a:solidFill>
                  <a:srgbClr val="B45F06"/>
                </a:solidFill>
              </a:rPr>
              <a:t>Answers</a:t>
            </a:r>
            <a:r>
              <a:rPr b="1" lang="en-GB" sz="2400">
                <a:solidFill>
                  <a:srgbClr val="B45F06"/>
                </a:solidFill>
              </a:rPr>
              <a:t>: </a:t>
            </a:r>
            <a:endParaRPr b="1" sz="2400">
              <a:solidFill>
                <a:srgbClr val="B45F06"/>
              </a:solidFill>
            </a:endParaRPr>
          </a:p>
          <a:p>
            <a:pPr indent="-355600" lvl="0" marL="457200" rtl="0" algn="l">
              <a:lnSpc>
                <a:spcPct val="115000"/>
              </a:lnSpc>
              <a:spcBef>
                <a:spcPts val="1000"/>
              </a:spcBef>
              <a:spcAft>
                <a:spcPts val="0"/>
              </a:spcAft>
              <a:buClr>
                <a:schemeClr val="dk1"/>
              </a:buClr>
              <a:buSzPts val="2000"/>
              <a:buChar char="●"/>
            </a:pPr>
            <a:r>
              <a:rPr b="1" lang="en-GB" sz="2000">
                <a:solidFill>
                  <a:schemeClr val="dk1"/>
                </a:solidFill>
              </a:rPr>
              <a:t>Soil types </a:t>
            </a:r>
            <a:r>
              <a:rPr lang="en-GB" sz="2000">
                <a:solidFill>
                  <a:schemeClr val="dk1"/>
                </a:solidFill>
              </a:rPr>
              <a:t>can be represented both as</a:t>
            </a:r>
            <a:r>
              <a:rPr b="1" lang="en-GB" sz="2000">
                <a:solidFill>
                  <a:schemeClr val="dk1"/>
                </a:solidFill>
              </a:rPr>
              <a:t> </a:t>
            </a:r>
            <a:r>
              <a:rPr lang="en-GB" sz="2000">
                <a:solidFill>
                  <a:schemeClr val="dk1"/>
                </a:solidFill>
              </a:rPr>
              <a:t>a</a:t>
            </a:r>
            <a:r>
              <a:rPr b="1" lang="en-GB" sz="2000">
                <a:solidFill>
                  <a:schemeClr val="dk1"/>
                </a:solidFill>
              </a:rPr>
              <a:t> Vector    </a:t>
            </a:r>
            <a:endParaRPr i="1" sz="2000">
              <a:solidFill>
                <a:schemeClr val="dk1"/>
              </a:solidFill>
            </a:endParaRPr>
          </a:p>
          <a:p>
            <a:pPr indent="0" lvl="0" marL="457200" rtl="0" algn="l">
              <a:lnSpc>
                <a:spcPct val="115000"/>
              </a:lnSpc>
              <a:spcBef>
                <a:spcPts val="1000"/>
              </a:spcBef>
              <a:spcAft>
                <a:spcPts val="0"/>
              </a:spcAft>
              <a:buSzPts val="1800"/>
              <a:buNone/>
            </a:pPr>
            <a:r>
              <a:rPr lang="en-GB" sz="2000">
                <a:solidFill>
                  <a:schemeClr val="dk1"/>
                </a:solidFill>
              </a:rPr>
              <a:t>(soil polygons) or as a </a:t>
            </a:r>
            <a:r>
              <a:rPr b="1" lang="en-GB" sz="2000">
                <a:solidFill>
                  <a:schemeClr val="dk1"/>
                </a:solidFill>
              </a:rPr>
              <a:t>Discrete Raster</a:t>
            </a:r>
            <a:r>
              <a:rPr lang="en-GB" sz="2000">
                <a:solidFill>
                  <a:schemeClr val="dk1"/>
                </a:solidFill>
              </a:rPr>
              <a:t>;</a:t>
            </a:r>
            <a:endParaRPr sz="2000">
              <a:solidFill>
                <a:schemeClr val="dk1"/>
              </a:solidFill>
            </a:endParaRPr>
          </a:p>
          <a:p>
            <a:pPr indent="-355600" lvl="0" marL="457200" rtl="0" algn="l">
              <a:lnSpc>
                <a:spcPct val="115000"/>
              </a:lnSpc>
              <a:spcBef>
                <a:spcPts val="1000"/>
              </a:spcBef>
              <a:spcAft>
                <a:spcPts val="0"/>
              </a:spcAft>
              <a:buClr>
                <a:schemeClr val="dk1"/>
              </a:buClr>
              <a:buSzPts val="2000"/>
              <a:buChar char="●"/>
            </a:pPr>
            <a:r>
              <a:rPr b="1" lang="en-GB" sz="2000">
                <a:solidFill>
                  <a:schemeClr val="dk1"/>
                </a:solidFill>
              </a:rPr>
              <a:t>Vector </a:t>
            </a:r>
            <a:r>
              <a:rPr lang="en-GB" sz="2000">
                <a:solidFill>
                  <a:schemeClr val="dk1"/>
                </a:solidFill>
              </a:rPr>
              <a:t>format is better for accurate representation of polygons;</a:t>
            </a:r>
            <a:endParaRPr sz="2000">
              <a:solidFill>
                <a:schemeClr val="dk1"/>
              </a:solidFill>
            </a:endParaRPr>
          </a:p>
          <a:p>
            <a:pPr indent="-355600" lvl="0" marL="457200" rtl="0" algn="l">
              <a:lnSpc>
                <a:spcPct val="115000"/>
              </a:lnSpc>
              <a:spcBef>
                <a:spcPts val="1000"/>
              </a:spcBef>
              <a:spcAft>
                <a:spcPts val="0"/>
              </a:spcAft>
              <a:buClr>
                <a:schemeClr val="dk1"/>
              </a:buClr>
              <a:buSzPts val="2000"/>
              <a:buChar char="●"/>
            </a:pPr>
            <a:r>
              <a:rPr b="1" lang="en-GB" sz="2000">
                <a:solidFill>
                  <a:schemeClr val="dk1"/>
                </a:solidFill>
              </a:rPr>
              <a:t>Soil properties </a:t>
            </a:r>
            <a:r>
              <a:rPr lang="en-GB" sz="2000">
                <a:solidFill>
                  <a:schemeClr val="dk1"/>
                </a:solidFill>
              </a:rPr>
              <a:t>can be represented both as</a:t>
            </a:r>
            <a:r>
              <a:rPr b="1" lang="en-GB" sz="2000">
                <a:solidFill>
                  <a:schemeClr val="dk1"/>
                </a:solidFill>
              </a:rPr>
              <a:t> </a:t>
            </a:r>
            <a:r>
              <a:rPr lang="en-GB" sz="2000">
                <a:solidFill>
                  <a:schemeClr val="dk1"/>
                </a:solidFill>
              </a:rPr>
              <a:t>a</a:t>
            </a:r>
            <a:r>
              <a:rPr b="1" lang="en-GB" sz="2000">
                <a:solidFill>
                  <a:schemeClr val="dk1"/>
                </a:solidFill>
              </a:rPr>
              <a:t> Vector </a:t>
            </a:r>
            <a:r>
              <a:rPr lang="en-GB" sz="2000">
                <a:solidFill>
                  <a:schemeClr val="dk1"/>
                </a:solidFill>
              </a:rPr>
              <a:t>(attributes of soil polygons) or a </a:t>
            </a:r>
            <a:r>
              <a:rPr b="1" lang="en-GB" sz="2000">
                <a:solidFill>
                  <a:schemeClr val="dk1"/>
                </a:solidFill>
              </a:rPr>
              <a:t>Continuous Raster</a:t>
            </a:r>
            <a:r>
              <a:rPr lang="en-GB" sz="2000">
                <a:solidFill>
                  <a:schemeClr val="dk1"/>
                </a:solidFill>
              </a:rPr>
              <a:t>;</a:t>
            </a:r>
            <a:endParaRPr sz="2000">
              <a:solidFill>
                <a:schemeClr val="dk1"/>
              </a:solidFill>
            </a:endParaRPr>
          </a:p>
          <a:p>
            <a:pPr indent="-355600" lvl="0" marL="457200" rtl="0" algn="l">
              <a:lnSpc>
                <a:spcPct val="115000"/>
              </a:lnSpc>
              <a:spcBef>
                <a:spcPts val="1000"/>
              </a:spcBef>
              <a:spcAft>
                <a:spcPts val="1000"/>
              </a:spcAft>
              <a:buClr>
                <a:schemeClr val="dk1"/>
              </a:buClr>
              <a:buSzPts val="2000"/>
              <a:buChar char="●"/>
            </a:pPr>
            <a:r>
              <a:rPr b="1" lang="en-GB" sz="2000">
                <a:solidFill>
                  <a:schemeClr val="dk1"/>
                </a:solidFill>
              </a:rPr>
              <a:t>Raster </a:t>
            </a:r>
            <a:r>
              <a:rPr lang="en-GB" sz="2000">
                <a:solidFill>
                  <a:schemeClr val="dk1"/>
                </a:solidFill>
              </a:rPr>
              <a:t>format is better for representing variability of soil properties, calculations and modelling.</a:t>
            </a:r>
            <a:endParaRPr sz="2400"/>
          </a:p>
        </p:txBody>
      </p:sp>
      <p:sp>
        <p:nvSpPr>
          <p:cNvPr id="274" name="Google Shape;274;p33"/>
          <p:cNvSpPr txBox="1"/>
          <p:nvPr>
            <p:ph idx="12" type="sldNum"/>
          </p:nvPr>
        </p:nvSpPr>
        <p:spPr>
          <a:xfrm>
            <a:off x="11296611" y="6217622"/>
            <a:ext cx="731700" cy="5247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GB"/>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7" name="Shape 97"/>
        <p:cNvGrpSpPr/>
        <p:nvPr/>
      </p:nvGrpSpPr>
      <p:grpSpPr>
        <a:xfrm>
          <a:off x="0" y="0"/>
          <a:ext cx="0" cy="0"/>
          <a:chOff x="0" y="0"/>
          <a:chExt cx="0" cy="0"/>
        </a:xfrm>
      </p:grpSpPr>
      <p:sp>
        <p:nvSpPr>
          <p:cNvPr id="98" name="Google Shape;98;p16"/>
          <p:cNvSpPr txBox="1"/>
          <p:nvPr>
            <p:ph type="title"/>
          </p:nvPr>
        </p:nvSpPr>
        <p:spPr>
          <a:xfrm>
            <a:off x="415600" y="462875"/>
            <a:ext cx="10999500" cy="606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sz="3900"/>
              <a:t>Table of contents:</a:t>
            </a:r>
            <a:endParaRPr sz="3900"/>
          </a:p>
        </p:txBody>
      </p:sp>
      <p:sp>
        <p:nvSpPr>
          <p:cNvPr id="99" name="Google Shape;99;p16"/>
          <p:cNvSpPr txBox="1"/>
          <p:nvPr>
            <p:ph idx="1" type="body"/>
          </p:nvPr>
        </p:nvSpPr>
        <p:spPr>
          <a:xfrm>
            <a:off x="415600" y="1209964"/>
            <a:ext cx="9823200" cy="4881600"/>
          </a:xfrm>
          <a:prstGeom prst="rect">
            <a:avLst/>
          </a:prstGeom>
          <a:noFill/>
          <a:ln>
            <a:noFill/>
          </a:ln>
        </p:spPr>
        <p:txBody>
          <a:bodyPr anchorCtr="0" anchor="t" bIns="91425" lIns="91425" spcFirstLastPara="1" rIns="91425" wrap="square" tIns="91425">
            <a:noAutofit/>
          </a:bodyPr>
          <a:lstStyle/>
          <a:p>
            <a:pPr indent="-292100" lvl="0" marL="457200" rtl="0" algn="l">
              <a:lnSpc>
                <a:spcPct val="115000"/>
              </a:lnSpc>
              <a:spcBef>
                <a:spcPts val="0"/>
              </a:spcBef>
              <a:spcAft>
                <a:spcPts val="0"/>
              </a:spcAft>
              <a:buClr>
                <a:schemeClr val="dk1"/>
              </a:buClr>
              <a:buSzPts val="1000"/>
              <a:buChar char="➔"/>
            </a:pPr>
            <a:r>
              <a:rPr lang="en-GB" sz="2000" u="sng">
                <a:solidFill>
                  <a:schemeClr val="accent5"/>
                </a:solidFill>
                <a:hlinkClick action="ppaction://hlinksldjump" r:id="rId4">
                  <a:extLst>
                    <a:ext uri="{A12FA001-AC4F-418D-AE19-62706E023703}">
                      <ahyp:hlinkClr val="tx"/>
                    </a:ext>
                  </a:extLst>
                </a:hlinkClick>
              </a:rPr>
              <a:t>What is Spatial Data?</a:t>
            </a:r>
            <a:endParaRPr sz="2000">
              <a:solidFill>
                <a:schemeClr val="dk1"/>
              </a:solidFill>
            </a:endParaRPr>
          </a:p>
          <a:p>
            <a:pPr indent="-292100" lvl="0" marL="457200" rtl="0" algn="l">
              <a:lnSpc>
                <a:spcPct val="115000"/>
              </a:lnSpc>
              <a:spcBef>
                <a:spcPts val="0"/>
              </a:spcBef>
              <a:spcAft>
                <a:spcPts val="0"/>
              </a:spcAft>
              <a:buClr>
                <a:schemeClr val="dk1"/>
              </a:buClr>
              <a:buSzPts val="1000"/>
              <a:buChar char="➔"/>
            </a:pPr>
            <a:r>
              <a:rPr lang="en-GB" sz="2000" u="sng">
                <a:solidFill>
                  <a:schemeClr val="accent5"/>
                </a:solidFill>
                <a:hlinkClick action="ppaction://hlinksldjump" r:id="rId5">
                  <a:extLst>
                    <a:ext uri="{A12FA001-AC4F-418D-AE19-62706E023703}">
                      <ahyp:hlinkClr val="tx"/>
                    </a:ext>
                  </a:extLst>
                </a:hlinkClick>
              </a:rPr>
              <a:t>Spatial Phenomena</a:t>
            </a:r>
            <a:endParaRPr sz="2000">
              <a:solidFill>
                <a:schemeClr val="dk1"/>
              </a:solidFill>
            </a:endParaRPr>
          </a:p>
          <a:p>
            <a:pPr indent="-292100" lvl="0" marL="457200" rtl="0" algn="l">
              <a:lnSpc>
                <a:spcPct val="115000"/>
              </a:lnSpc>
              <a:spcBef>
                <a:spcPts val="0"/>
              </a:spcBef>
              <a:spcAft>
                <a:spcPts val="0"/>
              </a:spcAft>
              <a:buClr>
                <a:schemeClr val="dk1"/>
              </a:buClr>
              <a:buSzPts val="1000"/>
              <a:buChar char="➔"/>
            </a:pPr>
            <a:r>
              <a:rPr lang="en-GB" sz="2000" u="sng">
                <a:solidFill>
                  <a:schemeClr val="accent5"/>
                </a:solidFill>
                <a:hlinkClick action="ppaction://hlinksldjump" r:id="rId6">
                  <a:extLst>
                    <a:ext uri="{A12FA001-AC4F-418D-AE19-62706E023703}">
                      <ahyp:hlinkClr val="tx"/>
                    </a:ext>
                  </a:extLst>
                </a:hlinkClick>
              </a:rPr>
              <a:t>Spatial Data Models</a:t>
            </a:r>
            <a:endParaRPr sz="2000">
              <a:solidFill>
                <a:schemeClr val="dk1"/>
              </a:solidFill>
            </a:endParaRPr>
          </a:p>
          <a:p>
            <a:pPr indent="-292100" lvl="0" marL="457200" rtl="0" algn="l">
              <a:lnSpc>
                <a:spcPct val="115000"/>
              </a:lnSpc>
              <a:spcBef>
                <a:spcPts val="0"/>
              </a:spcBef>
              <a:spcAft>
                <a:spcPts val="0"/>
              </a:spcAft>
              <a:buClr>
                <a:schemeClr val="dk1"/>
              </a:buClr>
              <a:buSzPts val="1000"/>
              <a:buChar char="➔"/>
            </a:pPr>
            <a:r>
              <a:rPr lang="en-GB" sz="2000" u="sng">
                <a:solidFill>
                  <a:schemeClr val="accent5"/>
                </a:solidFill>
                <a:hlinkClick action="ppaction://hlinksldjump" r:id="rId7">
                  <a:extLst>
                    <a:ext uri="{A12FA001-AC4F-418D-AE19-62706E023703}">
                      <ahyp:hlinkClr val="tx"/>
                    </a:ext>
                  </a:extLst>
                </a:hlinkClick>
              </a:rPr>
              <a:t>Introduction to QGIS </a:t>
            </a:r>
            <a:endParaRPr sz="2000">
              <a:solidFill>
                <a:schemeClr val="dk1"/>
              </a:solidFill>
            </a:endParaRPr>
          </a:p>
          <a:p>
            <a:pPr indent="-292100" lvl="0" marL="457200" rtl="0" algn="l">
              <a:lnSpc>
                <a:spcPct val="115000"/>
              </a:lnSpc>
              <a:spcBef>
                <a:spcPts val="0"/>
              </a:spcBef>
              <a:spcAft>
                <a:spcPts val="0"/>
              </a:spcAft>
              <a:buClr>
                <a:schemeClr val="dk1"/>
              </a:buClr>
              <a:buSzPts val="1000"/>
              <a:buChar char="➔"/>
            </a:pPr>
            <a:r>
              <a:rPr lang="en-GB" sz="2000" u="sng">
                <a:solidFill>
                  <a:schemeClr val="accent5"/>
                </a:solidFill>
                <a:hlinkClick action="ppaction://hlinksldjump" r:id="rId8">
                  <a:extLst>
                    <a:ext uri="{A12FA001-AC4F-418D-AE19-62706E023703}">
                      <ahyp:hlinkClr val="tx"/>
                    </a:ext>
                  </a:extLst>
                </a:hlinkClick>
              </a:rPr>
              <a:t>Vector Data</a:t>
            </a:r>
            <a:r>
              <a:rPr lang="en-GB" sz="2000" u="sng">
                <a:solidFill>
                  <a:schemeClr val="accent5"/>
                </a:solidFill>
                <a:hlinkClick action="ppaction://hlinksldjump" r:id="rId9">
                  <a:extLst>
                    <a:ext uri="{A12FA001-AC4F-418D-AE19-62706E023703}">
                      <ahyp:hlinkClr val="tx"/>
                    </a:ext>
                  </a:extLst>
                </a:hlinkClick>
              </a:rPr>
              <a:t> in QGIS</a:t>
            </a:r>
            <a:endParaRPr sz="2000">
              <a:solidFill>
                <a:schemeClr val="dk1"/>
              </a:solidFill>
            </a:endParaRPr>
          </a:p>
          <a:p>
            <a:pPr indent="-292100" lvl="0" marL="457200" rtl="0" algn="l">
              <a:lnSpc>
                <a:spcPct val="115000"/>
              </a:lnSpc>
              <a:spcBef>
                <a:spcPts val="0"/>
              </a:spcBef>
              <a:spcAft>
                <a:spcPts val="0"/>
              </a:spcAft>
              <a:buClr>
                <a:schemeClr val="dk1"/>
              </a:buClr>
              <a:buSzPts val="1000"/>
              <a:buChar char="➔"/>
            </a:pPr>
            <a:r>
              <a:rPr lang="en-GB" sz="2000" u="sng">
                <a:solidFill>
                  <a:schemeClr val="accent5"/>
                </a:solidFill>
                <a:hlinkClick action="ppaction://hlinksldjump" r:id="rId10">
                  <a:extLst>
                    <a:ext uri="{A12FA001-AC4F-418D-AE19-62706E023703}">
                      <ahyp:hlinkClr val="tx"/>
                    </a:ext>
                  </a:extLst>
                </a:hlinkClick>
              </a:rPr>
              <a:t>Raster Data</a:t>
            </a:r>
            <a:r>
              <a:rPr lang="en-GB" sz="2000" u="sng">
                <a:solidFill>
                  <a:schemeClr val="accent5"/>
                </a:solidFill>
                <a:hlinkClick action="ppaction://hlinksldjump" r:id="rId11">
                  <a:extLst>
                    <a:ext uri="{A12FA001-AC4F-418D-AE19-62706E023703}">
                      <ahyp:hlinkClr val="tx"/>
                    </a:ext>
                  </a:extLst>
                </a:hlinkClick>
              </a:rPr>
              <a:t> in QGIS</a:t>
            </a:r>
            <a:endParaRPr sz="2000">
              <a:solidFill>
                <a:schemeClr val="dk1"/>
              </a:solidFill>
            </a:endParaRPr>
          </a:p>
          <a:p>
            <a:pPr indent="-292100" lvl="0" marL="457200" rtl="0" algn="l">
              <a:lnSpc>
                <a:spcPct val="115000"/>
              </a:lnSpc>
              <a:spcBef>
                <a:spcPts val="0"/>
              </a:spcBef>
              <a:spcAft>
                <a:spcPts val="0"/>
              </a:spcAft>
              <a:buClr>
                <a:schemeClr val="dk1"/>
              </a:buClr>
              <a:buSzPts val="1000"/>
              <a:buChar char="➔"/>
            </a:pPr>
            <a:r>
              <a:rPr lang="en-GB" sz="2000" u="sng">
                <a:solidFill>
                  <a:schemeClr val="accent5"/>
                </a:solidFill>
                <a:hlinkClick action="ppaction://hlinksldjump" r:id="rId12">
                  <a:extLst>
                    <a:ext uri="{A12FA001-AC4F-418D-AE19-62706E023703}">
                      <ahyp:hlinkClr val="tx"/>
                    </a:ext>
                  </a:extLst>
                </a:hlinkClick>
              </a:rPr>
              <a:t>Raster vs Vector</a:t>
            </a:r>
            <a:endParaRPr sz="2000">
              <a:solidFill>
                <a:schemeClr val="dk1"/>
              </a:solidFill>
            </a:endParaRPr>
          </a:p>
          <a:p>
            <a:pPr indent="-292100" lvl="0" marL="457200" rtl="0" algn="l">
              <a:lnSpc>
                <a:spcPct val="115000"/>
              </a:lnSpc>
              <a:spcBef>
                <a:spcPts val="0"/>
              </a:spcBef>
              <a:spcAft>
                <a:spcPts val="0"/>
              </a:spcAft>
              <a:buClr>
                <a:schemeClr val="dk1"/>
              </a:buClr>
              <a:buSzPts val="1000"/>
              <a:buChar char="➔"/>
            </a:pPr>
            <a:r>
              <a:rPr lang="en-GB" sz="2000" u="sng">
                <a:solidFill>
                  <a:schemeClr val="accent5"/>
                </a:solidFill>
                <a:hlinkClick action="ppaction://hlinksldjump" r:id="rId13">
                  <a:extLst>
                    <a:ext uri="{A12FA001-AC4F-418D-AE19-62706E023703}">
                      <ahyp:hlinkClr val="tx"/>
                    </a:ext>
                  </a:extLst>
                </a:hlinkClick>
              </a:rPr>
              <a:t>Projections and Coordinate Systems</a:t>
            </a:r>
            <a:endParaRPr sz="2000">
              <a:solidFill>
                <a:schemeClr val="dk1"/>
              </a:solidFill>
            </a:endParaRPr>
          </a:p>
          <a:p>
            <a:pPr indent="-292100" lvl="0" marL="457200" rtl="0" algn="l">
              <a:lnSpc>
                <a:spcPct val="115000"/>
              </a:lnSpc>
              <a:spcBef>
                <a:spcPts val="0"/>
              </a:spcBef>
              <a:spcAft>
                <a:spcPts val="0"/>
              </a:spcAft>
              <a:buClr>
                <a:schemeClr val="dk1"/>
              </a:buClr>
              <a:buSzPts val="1000"/>
              <a:buChar char="➔"/>
            </a:pPr>
            <a:r>
              <a:rPr lang="en-GB" sz="2000" u="sng">
                <a:solidFill>
                  <a:schemeClr val="accent5"/>
                </a:solidFill>
                <a:hlinkClick action="ppaction://hlinksldjump" r:id="rId14">
                  <a:extLst>
                    <a:ext uri="{A12FA001-AC4F-418D-AE19-62706E023703}">
                      <ahyp:hlinkClr val="tx"/>
                    </a:ext>
                  </a:extLst>
                </a:hlinkClick>
              </a:rPr>
              <a:t>Soil observations data in QGIS</a:t>
            </a:r>
            <a:endParaRPr sz="2000"/>
          </a:p>
          <a:p>
            <a:pPr indent="-292100" lvl="0" marL="457200" rtl="0" algn="l">
              <a:lnSpc>
                <a:spcPct val="115000"/>
              </a:lnSpc>
              <a:spcBef>
                <a:spcPts val="0"/>
              </a:spcBef>
              <a:spcAft>
                <a:spcPts val="0"/>
              </a:spcAft>
              <a:buClr>
                <a:schemeClr val="dk1"/>
              </a:buClr>
              <a:buSzPts val="1000"/>
              <a:buChar char="➔"/>
            </a:pPr>
            <a:r>
              <a:rPr lang="en-GB" sz="2000" u="sng">
                <a:solidFill>
                  <a:schemeClr val="accent5"/>
                </a:solidFill>
                <a:hlinkClick action="ppaction://hlinksldjump" r:id="rId15">
                  <a:extLst>
                    <a:ext uri="{A12FA001-AC4F-418D-AE19-62706E023703}">
                      <ahyp:hlinkClr val="tx"/>
                    </a:ext>
                  </a:extLst>
                </a:hlinkClick>
              </a:rPr>
              <a:t>Digital Soil Mapping (DSM) Concept</a:t>
            </a:r>
            <a:endParaRPr sz="2000"/>
          </a:p>
          <a:p>
            <a:pPr indent="-292100" lvl="0" marL="457200" rtl="0" algn="l">
              <a:lnSpc>
                <a:spcPct val="115000"/>
              </a:lnSpc>
              <a:spcBef>
                <a:spcPts val="0"/>
              </a:spcBef>
              <a:spcAft>
                <a:spcPts val="0"/>
              </a:spcAft>
              <a:buClr>
                <a:schemeClr val="dk1"/>
              </a:buClr>
              <a:buSzPts val="1000"/>
              <a:buChar char="➔"/>
            </a:pPr>
            <a:r>
              <a:rPr lang="en-GB" sz="2000" u="sng">
                <a:solidFill>
                  <a:schemeClr val="accent5"/>
                </a:solidFill>
                <a:hlinkClick action="ppaction://hlinksldjump" r:id="rId16">
                  <a:extLst>
                    <a:ext uri="{A12FA001-AC4F-418D-AE19-62706E023703}">
                      <ahyp:hlinkClr val="tx"/>
                    </a:ext>
                  </a:extLst>
                </a:hlinkClick>
              </a:rPr>
              <a:t>Digital Soil Mapping (DSM) Workflow</a:t>
            </a:r>
            <a:endParaRPr sz="2000"/>
          </a:p>
        </p:txBody>
      </p:sp>
      <p:sp>
        <p:nvSpPr>
          <p:cNvPr id="100" name="Google Shape;100;p16"/>
          <p:cNvSpPr txBox="1"/>
          <p:nvPr>
            <p:ph idx="12" type="sldNum"/>
          </p:nvPr>
        </p:nvSpPr>
        <p:spPr>
          <a:xfrm>
            <a:off x="11296611" y="6217622"/>
            <a:ext cx="731700" cy="5247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GB"/>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34"/>
          <p:cNvSpPr txBox="1"/>
          <p:nvPr>
            <p:ph type="title"/>
          </p:nvPr>
        </p:nvSpPr>
        <p:spPr>
          <a:xfrm>
            <a:off x="415600" y="462875"/>
            <a:ext cx="11360700" cy="606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GB"/>
              <a:t>Map projections</a:t>
            </a:r>
            <a:endParaRPr/>
          </a:p>
        </p:txBody>
      </p:sp>
      <p:sp>
        <p:nvSpPr>
          <p:cNvPr id="280" name="Google Shape;280;p34"/>
          <p:cNvSpPr txBox="1"/>
          <p:nvPr>
            <p:ph idx="1" type="body"/>
          </p:nvPr>
        </p:nvSpPr>
        <p:spPr>
          <a:xfrm>
            <a:off x="415600" y="1209975"/>
            <a:ext cx="5001600" cy="4881600"/>
          </a:xfrm>
          <a:prstGeom prst="rect">
            <a:avLst/>
          </a:prstGeom>
          <a:noFill/>
          <a:ln>
            <a:noFill/>
          </a:ln>
        </p:spPr>
        <p:txBody>
          <a:bodyPr anchorCtr="0" anchor="t" bIns="91425" lIns="91425" spcFirstLastPara="1" rIns="91425" wrap="square" tIns="91425">
            <a:noAutofit/>
          </a:bodyPr>
          <a:lstStyle/>
          <a:p>
            <a:pPr indent="-368300" lvl="0" marL="457200" rtl="0" algn="l">
              <a:lnSpc>
                <a:spcPct val="115000"/>
              </a:lnSpc>
              <a:spcBef>
                <a:spcPts val="0"/>
              </a:spcBef>
              <a:spcAft>
                <a:spcPts val="0"/>
              </a:spcAft>
              <a:buSzPts val="2200"/>
              <a:buChar char="●"/>
            </a:pPr>
            <a:r>
              <a:rPr lang="en-GB" sz="2300"/>
              <a:t>All spatial data are displayed using a certain </a:t>
            </a:r>
            <a:r>
              <a:rPr b="1" lang="en-GB" sz="2300"/>
              <a:t>projection</a:t>
            </a:r>
            <a:endParaRPr b="1" sz="2300"/>
          </a:p>
          <a:p>
            <a:pPr indent="-374650" lvl="0" marL="457200" rtl="0" algn="l">
              <a:lnSpc>
                <a:spcPct val="115000"/>
              </a:lnSpc>
              <a:spcBef>
                <a:spcPts val="0"/>
              </a:spcBef>
              <a:spcAft>
                <a:spcPts val="0"/>
              </a:spcAft>
              <a:buSzPts val="2300"/>
              <a:buChar char="●"/>
            </a:pPr>
            <a:r>
              <a:rPr lang="en-GB" sz="2300"/>
              <a:t>All projections of a sphere on a plane cause </a:t>
            </a:r>
            <a:r>
              <a:rPr b="1" lang="en-GB" sz="2300"/>
              <a:t>surface distortions</a:t>
            </a:r>
            <a:endParaRPr b="1" sz="2300"/>
          </a:p>
          <a:p>
            <a:pPr indent="-374650" lvl="0" marL="457200" rtl="0" algn="l">
              <a:lnSpc>
                <a:spcPct val="115000"/>
              </a:lnSpc>
              <a:spcBef>
                <a:spcPts val="0"/>
              </a:spcBef>
              <a:spcAft>
                <a:spcPts val="0"/>
              </a:spcAft>
              <a:buSzPts val="2300"/>
              <a:buChar char="●"/>
            </a:pPr>
            <a:r>
              <a:rPr lang="en-GB" sz="2300"/>
              <a:t>Depending on the purpose of the map different map projections exist in order to preserve some properties </a:t>
            </a:r>
            <a:endParaRPr sz="2300"/>
          </a:p>
        </p:txBody>
      </p:sp>
      <p:pic>
        <p:nvPicPr>
          <p:cNvPr id="281" name="Google Shape;281;p34"/>
          <p:cNvPicPr preferRelativeResize="0"/>
          <p:nvPr/>
        </p:nvPicPr>
        <p:blipFill rotWithShape="1">
          <a:blip r:embed="rId3">
            <a:alphaModFix/>
          </a:blip>
          <a:srcRect b="0" l="0" r="0" t="0"/>
          <a:stretch/>
        </p:blipFill>
        <p:spPr>
          <a:xfrm>
            <a:off x="5303574" y="1606911"/>
            <a:ext cx="5851726" cy="4108650"/>
          </a:xfrm>
          <a:prstGeom prst="rect">
            <a:avLst/>
          </a:prstGeom>
          <a:noFill/>
          <a:ln>
            <a:noFill/>
          </a:ln>
        </p:spPr>
      </p:pic>
      <p:sp>
        <p:nvSpPr>
          <p:cNvPr id="282" name="Google Shape;282;p34"/>
          <p:cNvSpPr txBox="1"/>
          <p:nvPr>
            <p:ph idx="12" type="sldNum"/>
          </p:nvPr>
        </p:nvSpPr>
        <p:spPr>
          <a:xfrm>
            <a:off x="11296611" y="6217622"/>
            <a:ext cx="731700" cy="5247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GB"/>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35"/>
          <p:cNvSpPr txBox="1"/>
          <p:nvPr>
            <p:ph type="title"/>
          </p:nvPr>
        </p:nvSpPr>
        <p:spPr>
          <a:xfrm>
            <a:off x="415600" y="462875"/>
            <a:ext cx="11360700" cy="606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GB"/>
              <a:t>Coordinate Reference Systems (CRS)</a:t>
            </a:r>
            <a:endParaRPr/>
          </a:p>
        </p:txBody>
      </p:sp>
      <p:sp>
        <p:nvSpPr>
          <p:cNvPr id="288" name="Google Shape;288;p35"/>
          <p:cNvSpPr txBox="1"/>
          <p:nvPr>
            <p:ph idx="1" type="body"/>
          </p:nvPr>
        </p:nvSpPr>
        <p:spPr>
          <a:xfrm>
            <a:off x="415600" y="1209964"/>
            <a:ext cx="9823200" cy="4881600"/>
          </a:xfrm>
          <a:prstGeom prst="rect">
            <a:avLst/>
          </a:prstGeom>
          <a:noFill/>
          <a:ln>
            <a:noFill/>
          </a:ln>
        </p:spPr>
        <p:txBody>
          <a:bodyPr anchorCtr="0" anchor="t" bIns="91425" lIns="91425" spcFirstLastPara="1" rIns="91425" wrap="square" tIns="91425">
            <a:noAutofit/>
          </a:bodyPr>
          <a:lstStyle/>
          <a:p>
            <a:pPr indent="0" lvl="0" marL="457200" rtl="0" algn="l">
              <a:lnSpc>
                <a:spcPct val="115000"/>
              </a:lnSpc>
              <a:spcBef>
                <a:spcPts val="0"/>
              </a:spcBef>
              <a:spcAft>
                <a:spcPts val="0"/>
              </a:spcAft>
              <a:buSzPts val="1800"/>
              <a:buNone/>
            </a:pPr>
            <a:r>
              <a:rPr lang="en-GB" sz="1800"/>
              <a:t>Coordinate Reference System (</a:t>
            </a:r>
            <a:r>
              <a:rPr b="1" lang="en-GB" sz="1800"/>
              <a:t>CRS</a:t>
            </a:r>
            <a:r>
              <a:rPr lang="en-GB" sz="1800"/>
              <a:t>) is an </a:t>
            </a:r>
            <a:r>
              <a:rPr b="1" lang="en-GB" sz="1800"/>
              <a:t>essential property</a:t>
            </a:r>
            <a:r>
              <a:rPr lang="en-GB" sz="1800"/>
              <a:t> of spatial data: it defines, how coordinates of our data are stored.</a:t>
            </a:r>
            <a:endParaRPr sz="1800"/>
          </a:p>
          <a:p>
            <a:pPr indent="457200" lvl="0" marL="2743200" rtl="0" algn="l">
              <a:lnSpc>
                <a:spcPct val="115000"/>
              </a:lnSpc>
              <a:spcBef>
                <a:spcPts val="1600"/>
              </a:spcBef>
              <a:spcAft>
                <a:spcPts val="1600"/>
              </a:spcAft>
              <a:buSzPts val="1800"/>
              <a:buNone/>
            </a:pPr>
            <a:r>
              <a:rPr b="1" lang="en-GB" sz="1800" u="sng"/>
              <a:t>2 types of CRS:</a:t>
            </a:r>
            <a:endParaRPr b="1" sz="1800" u="sng"/>
          </a:p>
        </p:txBody>
      </p:sp>
      <p:sp>
        <p:nvSpPr>
          <p:cNvPr id="289" name="Google Shape;289;p35"/>
          <p:cNvSpPr txBox="1"/>
          <p:nvPr>
            <p:ph idx="1" type="body"/>
          </p:nvPr>
        </p:nvSpPr>
        <p:spPr>
          <a:xfrm>
            <a:off x="643800" y="2602025"/>
            <a:ext cx="5528400" cy="3333900"/>
          </a:xfrm>
          <a:prstGeom prst="rect">
            <a:avLst/>
          </a:prstGeom>
          <a:noFill/>
          <a:ln>
            <a:noFill/>
          </a:ln>
        </p:spPr>
        <p:txBody>
          <a:bodyPr anchorCtr="0" anchor="t" bIns="91425" lIns="91425" spcFirstLastPara="1" rIns="91425" wrap="square" tIns="91425">
            <a:noAutofit/>
          </a:bodyPr>
          <a:lstStyle/>
          <a:p>
            <a:pPr indent="457200" lvl="0" marL="914400" rtl="0" algn="l">
              <a:lnSpc>
                <a:spcPct val="115000"/>
              </a:lnSpc>
              <a:spcBef>
                <a:spcPts val="0"/>
              </a:spcBef>
              <a:spcAft>
                <a:spcPts val="0"/>
              </a:spcAft>
              <a:buSzPts val="1800"/>
              <a:buNone/>
            </a:pPr>
            <a:r>
              <a:rPr lang="en-GB" sz="1800" u="sng"/>
              <a:t>Geographic:</a:t>
            </a:r>
            <a:endParaRPr sz="1800" u="sng"/>
          </a:p>
          <a:p>
            <a:pPr indent="0" lvl="0" marL="0" rtl="0" algn="l">
              <a:lnSpc>
                <a:spcPct val="115000"/>
              </a:lnSpc>
              <a:spcBef>
                <a:spcPts val="1600"/>
              </a:spcBef>
              <a:spcAft>
                <a:spcPts val="0"/>
              </a:spcAft>
              <a:buSzPts val="1800"/>
              <a:buNone/>
            </a:pPr>
            <a:r>
              <a:rPr lang="en-GB" sz="1800"/>
              <a:t>Coordinates are stored as latitude and longitude - </a:t>
            </a:r>
            <a:r>
              <a:rPr b="1" lang="en-GB" sz="1800"/>
              <a:t>in degrees</a:t>
            </a:r>
            <a:r>
              <a:rPr lang="en-GB" sz="1800"/>
              <a:t> </a:t>
            </a:r>
            <a:endParaRPr sz="1800"/>
          </a:p>
          <a:p>
            <a:pPr indent="-279400" lvl="0" marL="457200" rtl="0" algn="l">
              <a:lnSpc>
                <a:spcPct val="115000"/>
              </a:lnSpc>
              <a:spcBef>
                <a:spcPts val="1600"/>
              </a:spcBef>
              <a:spcAft>
                <a:spcPts val="0"/>
              </a:spcAft>
              <a:buSzPts val="800"/>
              <a:buChar char="●"/>
            </a:pPr>
            <a:r>
              <a:rPr lang="en-GB" sz="1800"/>
              <a:t>Good for </a:t>
            </a:r>
            <a:r>
              <a:rPr b="1" lang="en-GB" sz="1800"/>
              <a:t>storing data</a:t>
            </a:r>
            <a:r>
              <a:rPr lang="en-GB" sz="1800"/>
              <a:t>                    (independently of projection)</a:t>
            </a:r>
            <a:endParaRPr sz="1800"/>
          </a:p>
          <a:p>
            <a:pPr indent="-279400" lvl="0" marL="457200" rtl="0" algn="l">
              <a:lnSpc>
                <a:spcPct val="115000"/>
              </a:lnSpc>
              <a:spcBef>
                <a:spcPts val="0"/>
              </a:spcBef>
              <a:spcAft>
                <a:spcPts val="0"/>
              </a:spcAft>
              <a:buSzPts val="800"/>
              <a:buChar char="●"/>
            </a:pPr>
            <a:r>
              <a:rPr lang="en-GB" sz="1800"/>
              <a:t>Cannot be used for </a:t>
            </a:r>
            <a:r>
              <a:rPr b="1" lang="en-GB" sz="1800"/>
              <a:t>spatial calculations </a:t>
            </a:r>
            <a:r>
              <a:rPr lang="en-GB" sz="1800">
                <a:solidFill>
                  <a:schemeClr val="dk1"/>
                </a:solidFill>
              </a:rPr>
              <a:t> (e.g. distance, area)</a:t>
            </a:r>
            <a:endParaRPr b="1" sz="1800"/>
          </a:p>
          <a:p>
            <a:pPr indent="0" lvl="0" marL="457200" rtl="0" algn="l">
              <a:lnSpc>
                <a:spcPct val="115000"/>
              </a:lnSpc>
              <a:spcBef>
                <a:spcPts val="1600"/>
              </a:spcBef>
              <a:spcAft>
                <a:spcPts val="1600"/>
              </a:spcAft>
              <a:buSzPts val="1800"/>
              <a:buNone/>
            </a:pPr>
            <a:r>
              <a:rPr lang="en-GB" sz="1800"/>
              <a:t>e.g. </a:t>
            </a:r>
            <a:r>
              <a:rPr b="1" lang="en-GB" sz="1800"/>
              <a:t>WGS 84 </a:t>
            </a:r>
            <a:r>
              <a:rPr lang="en-GB" sz="1800"/>
              <a:t>(EPSG:4326)</a:t>
            </a:r>
            <a:endParaRPr sz="1800"/>
          </a:p>
        </p:txBody>
      </p:sp>
      <p:sp>
        <p:nvSpPr>
          <p:cNvPr id="290" name="Google Shape;290;p35"/>
          <p:cNvSpPr txBox="1"/>
          <p:nvPr>
            <p:ph idx="1" type="body"/>
          </p:nvPr>
        </p:nvSpPr>
        <p:spPr>
          <a:xfrm>
            <a:off x="6022109" y="2471466"/>
            <a:ext cx="5754254" cy="3410100"/>
          </a:xfrm>
          <a:prstGeom prst="rect">
            <a:avLst/>
          </a:prstGeom>
          <a:noFill/>
          <a:ln>
            <a:noFill/>
          </a:ln>
        </p:spPr>
        <p:txBody>
          <a:bodyPr anchorCtr="0" anchor="t" bIns="91425" lIns="91425" spcFirstLastPara="1" rIns="91425" wrap="square" tIns="91425">
            <a:noAutofit/>
          </a:bodyPr>
          <a:lstStyle/>
          <a:p>
            <a:pPr indent="457200" lvl="0" marL="457200" rtl="0" algn="l">
              <a:lnSpc>
                <a:spcPct val="115000"/>
              </a:lnSpc>
              <a:spcBef>
                <a:spcPts val="0"/>
              </a:spcBef>
              <a:spcAft>
                <a:spcPts val="0"/>
              </a:spcAft>
              <a:buSzPts val="1800"/>
              <a:buNone/>
            </a:pPr>
            <a:r>
              <a:rPr lang="en-GB" sz="1800" u="sng"/>
              <a:t>Projected:</a:t>
            </a:r>
            <a:endParaRPr sz="1800" u="sng"/>
          </a:p>
          <a:p>
            <a:pPr indent="0" lvl="0" marL="0" rtl="0" algn="l">
              <a:lnSpc>
                <a:spcPct val="115000"/>
              </a:lnSpc>
              <a:spcBef>
                <a:spcPts val="1600"/>
              </a:spcBef>
              <a:spcAft>
                <a:spcPts val="0"/>
              </a:spcAft>
              <a:buSzPts val="1800"/>
              <a:buNone/>
            </a:pPr>
            <a:r>
              <a:rPr lang="en-GB" sz="1800">
                <a:solidFill>
                  <a:schemeClr val="dk1"/>
                </a:solidFill>
              </a:rPr>
              <a:t>Coordinates are stored according to a projection - </a:t>
            </a:r>
            <a:r>
              <a:rPr b="1" lang="en-GB" sz="1800">
                <a:solidFill>
                  <a:schemeClr val="dk1"/>
                </a:solidFill>
              </a:rPr>
              <a:t>in meters</a:t>
            </a:r>
            <a:endParaRPr b="1" sz="1800">
              <a:solidFill>
                <a:schemeClr val="dk1"/>
              </a:solidFill>
            </a:endParaRPr>
          </a:p>
          <a:p>
            <a:pPr indent="-279400" lvl="0" marL="457200" rtl="0" algn="l">
              <a:lnSpc>
                <a:spcPct val="115000"/>
              </a:lnSpc>
              <a:spcBef>
                <a:spcPts val="1600"/>
              </a:spcBef>
              <a:spcAft>
                <a:spcPts val="0"/>
              </a:spcAft>
              <a:buClr>
                <a:schemeClr val="dk1"/>
              </a:buClr>
              <a:buSzPts val="800"/>
              <a:buChar char="●"/>
            </a:pPr>
            <a:r>
              <a:rPr lang="en-GB" sz="1800">
                <a:solidFill>
                  <a:schemeClr val="dk1"/>
                </a:solidFill>
              </a:rPr>
              <a:t>Can be used for </a:t>
            </a:r>
            <a:r>
              <a:rPr b="1" lang="en-GB" sz="1800">
                <a:solidFill>
                  <a:schemeClr val="dk1"/>
                </a:solidFill>
              </a:rPr>
              <a:t>spatial calculations</a:t>
            </a:r>
            <a:r>
              <a:rPr lang="en-GB" sz="1800">
                <a:solidFill>
                  <a:schemeClr val="dk1"/>
                </a:solidFill>
              </a:rPr>
              <a:t> (e.g. distance, area)</a:t>
            </a:r>
            <a:endParaRPr sz="1800">
              <a:solidFill>
                <a:schemeClr val="dk1"/>
              </a:solidFill>
            </a:endParaRPr>
          </a:p>
          <a:p>
            <a:pPr indent="-279400" lvl="0" marL="457200" rtl="0" algn="l">
              <a:lnSpc>
                <a:spcPct val="115000"/>
              </a:lnSpc>
              <a:spcBef>
                <a:spcPts val="0"/>
              </a:spcBef>
              <a:spcAft>
                <a:spcPts val="0"/>
              </a:spcAft>
              <a:buClr>
                <a:schemeClr val="dk1"/>
              </a:buClr>
              <a:buSzPts val="800"/>
              <a:buChar char="●"/>
            </a:pPr>
            <a:r>
              <a:rPr lang="en-GB" sz="1800">
                <a:solidFill>
                  <a:schemeClr val="dk1"/>
                </a:solidFill>
              </a:rPr>
              <a:t>Knowledge of the </a:t>
            </a:r>
            <a:r>
              <a:rPr b="1" lang="en-GB" sz="1800">
                <a:solidFill>
                  <a:schemeClr val="dk1"/>
                </a:solidFill>
              </a:rPr>
              <a:t>exact CRS</a:t>
            </a:r>
            <a:r>
              <a:rPr lang="en-GB" sz="1800">
                <a:solidFill>
                  <a:schemeClr val="dk1"/>
                </a:solidFill>
              </a:rPr>
              <a:t> is required to interpret the data</a:t>
            </a:r>
            <a:endParaRPr sz="1800">
              <a:solidFill>
                <a:schemeClr val="dk1"/>
              </a:solidFill>
            </a:endParaRPr>
          </a:p>
          <a:p>
            <a:pPr indent="0" lvl="0" marL="457200" rtl="0" algn="l">
              <a:lnSpc>
                <a:spcPct val="115000"/>
              </a:lnSpc>
              <a:spcBef>
                <a:spcPts val="1600"/>
              </a:spcBef>
              <a:spcAft>
                <a:spcPts val="1600"/>
              </a:spcAft>
              <a:buSzPts val="1800"/>
              <a:buNone/>
            </a:pPr>
            <a:r>
              <a:rPr lang="en-GB" sz="1800"/>
              <a:t>e.g. </a:t>
            </a:r>
            <a:r>
              <a:rPr b="1" lang="en-GB" sz="1800"/>
              <a:t>UTM zone 48S </a:t>
            </a:r>
            <a:r>
              <a:rPr lang="en-GB" sz="1800"/>
              <a:t>(EPSG:32748)</a:t>
            </a:r>
            <a:endParaRPr sz="1800"/>
          </a:p>
        </p:txBody>
      </p:sp>
      <p:pic>
        <p:nvPicPr>
          <p:cNvPr id="291" name="Google Shape;291;p35"/>
          <p:cNvPicPr preferRelativeResize="0"/>
          <p:nvPr/>
        </p:nvPicPr>
        <p:blipFill rotWithShape="1">
          <a:blip r:embed="rId3">
            <a:alphaModFix/>
          </a:blip>
          <a:srcRect b="0" l="0" r="0" t="0"/>
          <a:stretch/>
        </p:blipFill>
        <p:spPr>
          <a:xfrm>
            <a:off x="10509152" y="2313491"/>
            <a:ext cx="991021" cy="750774"/>
          </a:xfrm>
          <a:prstGeom prst="rect">
            <a:avLst/>
          </a:prstGeom>
          <a:noFill/>
          <a:ln>
            <a:noFill/>
          </a:ln>
        </p:spPr>
      </p:pic>
      <p:pic>
        <p:nvPicPr>
          <p:cNvPr id="292" name="Google Shape;292;p35"/>
          <p:cNvPicPr preferRelativeResize="0"/>
          <p:nvPr/>
        </p:nvPicPr>
        <p:blipFill rotWithShape="1">
          <a:blip r:embed="rId4">
            <a:alphaModFix/>
          </a:blip>
          <a:srcRect b="0" l="0" r="0" t="0"/>
          <a:stretch/>
        </p:blipFill>
        <p:spPr>
          <a:xfrm>
            <a:off x="720388" y="2471466"/>
            <a:ext cx="733108" cy="750774"/>
          </a:xfrm>
          <a:prstGeom prst="rect">
            <a:avLst/>
          </a:prstGeom>
          <a:noFill/>
          <a:ln>
            <a:noFill/>
          </a:ln>
        </p:spPr>
      </p:pic>
      <p:sp>
        <p:nvSpPr>
          <p:cNvPr id="293" name="Google Shape;293;p35"/>
          <p:cNvSpPr txBox="1"/>
          <p:nvPr/>
        </p:nvSpPr>
        <p:spPr>
          <a:xfrm>
            <a:off x="3408000" y="6093900"/>
            <a:ext cx="5528400" cy="359700"/>
          </a:xfrm>
          <a:prstGeom prst="rect">
            <a:avLst/>
          </a:prstGeom>
          <a:solidFill>
            <a:srgbClr val="D0E0E3"/>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Information on </a:t>
            </a:r>
            <a:r>
              <a:rPr b="1" i="0" lang="en-GB" sz="1400" u="none" cap="none" strike="noStrike">
                <a:solidFill>
                  <a:srgbClr val="000000"/>
                </a:solidFill>
                <a:latin typeface="Arial"/>
                <a:ea typeface="Arial"/>
                <a:cs typeface="Arial"/>
                <a:sym typeface="Arial"/>
              </a:rPr>
              <a:t>EPSG </a:t>
            </a:r>
            <a:r>
              <a:rPr b="0" i="0" lang="en-GB" sz="1400" u="none" cap="none" strike="noStrike">
                <a:solidFill>
                  <a:srgbClr val="000000"/>
                </a:solidFill>
                <a:latin typeface="Arial"/>
                <a:ea typeface="Arial"/>
                <a:cs typeface="Arial"/>
                <a:sym typeface="Arial"/>
              </a:rPr>
              <a:t>codes: </a:t>
            </a:r>
            <a:r>
              <a:rPr b="1" i="0" lang="en-GB" sz="1400" u="sng" cap="none" strike="noStrike">
                <a:solidFill>
                  <a:srgbClr val="000000"/>
                </a:solidFill>
                <a:latin typeface="Arial"/>
                <a:ea typeface="Arial"/>
                <a:cs typeface="Arial"/>
                <a:sym typeface="Arial"/>
                <a:hlinkClick r:id="rId5">
                  <a:extLst>
                    <a:ext uri="{A12FA001-AC4F-418D-AE19-62706E023703}">
                      <ahyp:hlinkClr val="tx"/>
                    </a:ext>
                  </a:extLst>
                </a:hlinkClick>
              </a:rPr>
              <a:t>http://www.spatialreference.org</a:t>
            </a:r>
            <a:endParaRPr b="1" i="0" sz="1400" u="none" cap="none" strike="noStrike">
              <a:solidFill>
                <a:srgbClr val="000000"/>
              </a:solidFill>
              <a:latin typeface="Arial"/>
              <a:ea typeface="Arial"/>
              <a:cs typeface="Arial"/>
              <a:sym typeface="Arial"/>
            </a:endParaRPr>
          </a:p>
        </p:txBody>
      </p:sp>
      <p:sp>
        <p:nvSpPr>
          <p:cNvPr id="294" name="Google Shape;294;p35"/>
          <p:cNvSpPr txBox="1"/>
          <p:nvPr>
            <p:ph idx="12" type="sldNum"/>
          </p:nvPr>
        </p:nvSpPr>
        <p:spPr>
          <a:xfrm>
            <a:off x="11296611" y="6217622"/>
            <a:ext cx="731700" cy="5247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GB"/>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36"/>
          <p:cNvSpPr txBox="1"/>
          <p:nvPr>
            <p:ph type="title"/>
          </p:nvPr>
        </p:nvSpPr>
        <p:spPr>
          <a:xfrm>
            <a:off x="415600" y="462875"/>
            <a:ext cx="11360700" cy="606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GB"/>
              <a:t>Soil observations</a:t>
            </a:r>
            <a:endParaRPr/>
          </a:p>
        </p:txBody>
      </p:sp>
      <p:sp>
        <p:nvSpPr>
          <p:cNvPr id="300" name="Google Shape;300;p36"/>
          <p:cNvSpPr txBox="1"/>
          <p:nvPr>
            <p:ph idx="1" type="body"/>
          </p:nvPr>
        </p:nvSpPr>
        <p:spPr>
          <a:xfrm>
            <a:off x="415600" y="1209975"/>
            <a:ext cx="6429000" cy="4881600"/>
          </a:xfrm>
          <a:prstGeom prst="rect">
            <a:avLst/>
          </a:prstGeom>
          <a:noFill/>
          <a:ln>
            <a:noFill/>
          </a:ln>
        </p:spPr>
        <p:txBody>
          <a:bodyPr anchorCtr="0" anchor="t" bIns="91425" lIns="91425" spcFirstLastPara="1" rIns="91425" wrap="square" tIns="91425">
            <a:noAutofit/>
          </a:bodyPr>
          <a:lstStyle/>
          <a:p>
            <a:pPr indent="-349250" lvl="0" marL="457200" rtl="0" algn="l">
              <a:lnSpc>
                <a:spcPct val="115000"/>
              </a:lnSpc>
              <a:spcBef>
                <a:spcPts val="0"/>
              </a:spcBef>
              <a:spcAft>
                <a:spcPts val="0"/>
              </a:spcAft>
              <a:buSzPts val="1900"/>
              <a:buChar char="●"/>
            </a:pPr>
            <a:r>
              <a:rPr lang="en-GB" sz="1900"/>
              <a:t>What about data of </a:t>
            </a:r>
            <a:r>
              <a:rPr b="1" lang="en-GB" sz="1900"/>
              <a:t>soil observations</a:t>
            </a:r>
            <a:r>
              <a:rPr lang="en-GB" sz="1900"/>
              <a:t> (soil </a:t>
            </a:r>
            <a:r>
              <a:rPr lang="en-GB" sz="1900">
                <a:solidFill>
                  <a:schemeClr val="dk1"/>
                </a:solidFill>
              </a:rPr>
              <a:t>profiles, surface </a:t>
            </a:r>
            <a:r>
              <a:rPr lang="en-GB" sz="1900"/>
              <a:t>sampling)? </a:t>
            </a:r>
            <a:endParaRPr sz="1900"/>
          </a:p>
          <a:p>
            <a:pPr indent="-349250" lvl="0" marL="457200" rtl="0" algn="l">
              <a:lnSpc>
                <a:spcPct val="115000"/>
              </a:lnSpc>
              <a:spcBef>
                <a:spcPts val="1000"/>
              </a:spcBef>
              <a:spcAft>
                <a:spcPts val="0"/>
              </a:spcAft>
              <a:buSzPts val="1900"/>
              <a:buChar char="●"/>
            </a:pPr>
            <a:r>
              <a:rPr lang="en-GB" sz="1900"/>
              <a:t>Usually, data of soil observations are stored as a </a:t>
            </a:r>
            <a:r>
              <a:rPr b="1" lang="en-GB" sz="1900"/>
              <a:t>table </a:t>
            </a:r>
            <a:r>
              <a:rPr lang="en-GB" sz="1900"/>
              <a:t>(xlsx, csv)</a:t>
            </a:r>
            <a:endParaRPr sz="1900"/>
          </a:p>
          <a:p>
            <a:pPr indent="-349250" lvl="0" marL="457200" rtl="0" algn="l">
              <a:lnSpc>
                <a:spcPct val="115000"/>
              </a:lnSpc>
              <a:spcBef>
                <a:spcPts val="1000"/>
              </a:spcBef>
              <a:spcAft>
                <a:spcPts val="1000"/>
              </a:spcAft>
              <a:buSzPts val="1900"/>
              <a:buChar char="●"/>
            </a:pPr>
            <a:r>
              <a:rPr lang="en-GB" sz="1900"/>
              <a:t>When a table has </a:t>
            </a:r>
            <a:r>
              <a:rPr b="1" lang="en-GB" sz="1900"/>
              <a:t>coordinates </a:t>
            </a:r>
            <a:r>
              <a:rPr lang="en-GB" sz="1900"/>
              <a:t>(X, Y), it can be converted into </a:t>
            </a:r>
            <a:r>
              <a:rPr b="1" lang="en-GB" sz="1900"/>
              <a:t>Vector </a:t>
            </a:r>
            <a:r>
              <a:rPr lang="en-GB" sz="1900"/>
              <a:t>data type - </a:t>
            </a:r>
            <a:r>
              <a:rPr b="1" lang="en-GB" sz="1900"/>
              <a:t>Points</a:t>
            </a:r>
            <a:r>
              <a:rPr lang="en-GB" sz="1900"/>
              <a:t>.</a:t>
            </a:r>
            <a:endParaRPr sz="1900"/>
          </a:p>
        </p:txBody>
      </p:sp>
      <p:pic>
        <p:nvPicPr>
          <p:cNvPr id="301" name="Google Shape;301;p36"/>
          <p:cNvPicPr preferRelativeResize="0"/>
          <p:nvPr/>
        </p:nvPicPr>
        <p:blipFill rotWithShape="1">
          <a:blip r:embed="rId3">
            <a:alphaModFix/>
          </a:blip>
          <a:srcRect b="21203" l="2263" r="44841" t="4502"/>
          <a:stretch/>
        </p:blipFill>
        <p:spPr>
          <a:xfrm>
            <a:off x="6844525" y="1210675"/>
            <a:ext cx="3823474" cy="4393548"/>
          </a:xfrm>
          <a:prstGeom prst="rect">
            <a:avLst/>
          </a:prstGeom>
          <a:noFill/>
          <a:ln>
            <a:noFill/>
          </a:ln>
        </p:spPr>
      </p:pic>
      <p:sp>
        <p:nvSpPr>
          <p:cNvPr id="302" name="Google Shape;302;p36"/>
          <p:cNvSpPr txBox="1"/>
          <p:nvPr>
            <p:ph idx="12" type="sldNum"/>
          </p:nvPr>
        </p:nvSpPr>
        <p:spPr>
          <a:xfrm>
            <a:off x="11296611" y="6217622"/>
            <a:ext cx="731700" cy="5247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GB"/>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37"/>
          <p:cNvSpPr txBox="1"/>
          <p:nvPr>
            <p:ph type="title"/>
          </p:nvPr>
        </p:nvSpPr>
        <p:spPr>
          <a:xfrm>
            <a:off x="415600" y="462875"/>
            <a:ext cx="11360700" cy="606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GB"/>
              <a:t>Point data (soil observations)</a:t>
            </a:r>
            <a:endParaRPr/>
          </a:p>
        </p:txBody>
      </p:sp>
      <p:sp>
        <p:nvSpPr>
          <p:cNvPr id="308" name="Google Shape;308;p37"/>
          <p:cNvSpPr txBox="1"/>
          <p:nvPr>
            <p:ph idx="1" type="body"/>
          </p:nvPr>
        </p:nvSpPr>
        <p:spPr>
          <a:xfrm>
            <a:off x="415600" y="1209975"/>
            <a:ext cx="5194500" cy="4881600"/>
          </a:xfrm>
          <a:prstGeom prst="rect">
            <a:avLst/>
          </a:prstGeom>
          <a:noFill/>
          <a:ln>
            <a:noFill/>
          </a:ln>
        </p:spPr>
        <p:txBody>
          <a:bodyPr anchorCtr="0" anchor="t" bIns="91425" lIns="91425" spcFirstLastPara="1" rIns="91425" wrap="square" tIns="91425">
            <a:noAutofit/>
          </a:bodyPr>
          <a:lstStyle/>
          <a:p>
            <a:pPr indent="-349250" lvl="0" marL="457200" rtl="0" algn="l">
              <a:lnSpc>
                <a:spcPct val="115000"/>
              </a:lnSpc>
              <a:spcBef>
                <a:spcPts val="0"/>
              </a:spcBef>
              <a:spcAft>
                <a:spcPts val="0"/>
              </a:spcAft>
              <a:buSzPts val="1900"/>
              <a:buChar char="●"/>
            </a:pPr>
            <a:r>
              <a:rPr lang="en-GB" sz="1900"/>
              <a:t>You can explore a new </a:t>
            </a:r>
            <a:r>
              <a:rPr b="1" lang="en-GB" sz="1900"/>
              <a:t>Vector </a:t>
            </a:r>
            <a:r>
              <a:rPr lang="en-GB" sz="1900"/>
              <a:t>data layer with point observations;</a:t>
            </a:r>
            <a:endParaRPr sz="1900"/>
          </a:p>
          <a:p>
            <a:pPr indent="-349250" lvl="0" marL="457200" rtl="0" algn="l">
              <a:lnSpc>
                <a:spcPct val="115000"/>
              </a:lnSpc>
              <a:spcBef>
                <a:spcPts val="1000"/>
              </a:spcBef>
              <a:spcAft>
                <a:spcPts val="1000"/>
              </a:spcAft>
              <a:buSzPts val="1900"/>
              <a:buChar char="●"/>
            </a:pPr>
            <a:r>
              <a:rPr lang="en-GB" sz="1900"/>
              <a:t>You can select points and see the </a:t>
            </a:r>
            <a:r>
              <a:rPr b="1" lang="en-GB" sz="1900"/>
              <a:t>attributes</a:t>
            </a:r>
            <a:endParaRPr b="1" sz="1900"/>
          </a:p>
        </p:txBody>
      </p:sp>
      <p:pic>
        <p:nvPicPr>
          <p:cNvPr id="309" name="Google Shape;309;p37"/>
          <p:cNvPicPr preferRelativeResize="0"/>
          <p:nvPr/>
        </p:nvPicPr>
        <p:blipFill rotWithShape="1">
          <a:blip r:embed="rId3">
            <a:alphaModFix/>
          </a:blip>
          <a:srcRect b="0" l="0" r="0" t="0"/>
          <a:stretch/>
        </p:blipFill>
        <p:spPr>
          <a:xfrm>
            <a:off x="6095989" y="1209986"/>
            <a:ext cx="5057775" cy="2809875"/>
          </a:xfrm>
          <a:prstGeom prst="rect">
            <a:avLst/>
          </a:prstGeom>
          <a:noFill/>
          <a:ln>
            <a:noFill/>
          </a:ln>
        </p:spPr>
      </p:pic>
      <p:pic>
        <p:nvPicPr>
          <p:cNvPr id="310" name="Google Shape;310;p37"/>
          <p:cNvPicPr preferRelativeResize="0"/>
          <p:nvPr/>
        </p:nvPicPr>
        <p:blipFill rotWithShape="1">
          <a:blip r:embed="rId4">
            <a:alphaModFix/>
          </a:blip>
          <a:srcRect b="12617" l="0" r="0" t="0"/>
          <a:stretch/>
        </p:blipFill>
        <p:spPr>
          <a:xfrm>
            <a:off x="4685023" y="4119369"/>
            <a:ext cx="4258300" cy="1946475"/>
          </a:xfrm>
          <a:prstGeom prst="rect">
            <a:avLst/>
          </a:prstGeom>
          <a:noFill/>
          <a:ln>
            <a:noFill/>
          </a:ln>
        </p:spPr>
      </p:pic>
      <p:sp>
        <p:nvSpPr>
          <p:cNvPr id="311" name="Google Shape;311;p37"/>
          <p:cNvSpPr txBox="1"/>
          <p:nvPr>
            <p:ph idx="12" type="sldNum"/>
          </p:nvPr>
        </p:nvSpPr>
        <p:spPr>
          <a:xfrm>
            <a:off x="11296611" y="6217622"/>
            <a:ext cx="731700" cy="5247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GB"/>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38"/>
          <p:cNvSpPr txBox="1"/>
          <p:nvPr>
            <p:ph type="title"/>
          </p:nvPr>
        </p:nvSpPr>
        <p:spPr>
          <a:xfrm>
            <a:off x="415600" y="462875"/>
            <a:ext cx="11360700" cy="606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GB"/>
              <a:t>Soil properties data</a:t>
            </a:r>
            <a:endParaRPr/>
          </a:p>
        </p:txBody>
      </p:sp>
      <p:sp>
        <p:nvSpPr>
          <p:cNvPr id="317" name="Google Shape;317;p38"/>
          <p:cNvSpPr txBox="1"/>
          <p:nvPr>
            <p:ph idx="1" type="body"/>
          </p:nvPr>
        </p:nvSpPr>
        <p:spPr>
          <a:xfrm>
            <a:off x="415600" y="1209964"/>
            <a:ext cx="9823200" cy="4881600"/>
          </a:xfrm>
          <a:prstGeom prst="rect">
            <a:avLst/>
          </a:prstGeom>
          <a:noFill/>
          <a:ln>
            <a:noFill/>
          </a:ln>
        </p:spPr>
        <p:txBody>
          <a:bodyPr anchorCtr="0" anchor="t" bIns="91425" lIns="91425" spcFirstLastPara="1" rIns="91425" wrap="square" tIns="91425">
            <a:noAutofit/>
          </a:bodyPr>
          <a:lstStyle/>
          <a:p>
            <a:pPr indent="0" lvl="0" marL="457200" rtl="0" algn="l">
              <a:lnSpc>
                <a:spcPct val="115000"/>
              </a:lnSpc>
              <a:spcBef>
                <a:spcPts val="0"/>
              </a:spcBef>
              <a:spcAft>
                <a:spcPts val="0"/>
              </a:spcAft>
              <a:buSzPts val="1800"/>
              <a:buNone/>
            </a:pPr>
            <a:r>
              <a:rPr b="1" i="1" lang="en-GB" sz="2000"/>
              <a:t>We have:</a:t>
            </a:r>
            <a:endParaRPr b="1" i="1" sz="2000"/>
          </a:p>
          <a:p>
            <a:pPr indent="-317500" lvl="0" marL="457200" rtl="0" algn="l">
              <a:lnSpc>
                <a:spcPct val="115000"/>
              </a:lnSpc>
              <a:spcBef>
                <a:spcPts val="0"/>
              </a:spcBef>
              <a:spcAft>
                <a:spcPts val="0"/>
              </a:spcAft>
              <a:buSzPts val="1400"/>
              <a:buChar char="●"/>
            </a:pPr>
            <a:r>
              <a:rPr b="1" lang="en-GB" sz="2400"/>
              <a:t>Discrete </a:t>
            </a:r>
            <a:r>
              <a:rPr lang="en-GB" sz="2400"/>
              <a:t>soil observations as point data in </a:t>
            </a:r>
            <a:r>
              <a:rPr b="1" lang="en-GB" sz="2400"/>
              <a:t>sampling locations</a:t>
            </a:r>
            <a:endParaRPr b="1" sz="2400"/>
          </a:p>
          <a:p>
            <a:pPr indent="0" lvl="0" marL="457200" rtl="0" algn="l">
              <a:lnSpc>
                <a:spcPct val="115000"/>
              </a:lnSpc>
              <a:spcBef>
                <a:spcPts val="1600"/>
              </a:spcBef>
              <a:spcAft>
                <a:spcPts val="0"/>
              </a:spcAft>
              <a:buSzPts val="1800"/>
              <a:buNone/>
            </a:pPr>
            <a:r>
              <a:rPr b="1" i="1" lang="en-GB" sz="2000"/>
              <a:t>We need:</a:t>
            </a:r>
            <a:endParaRPr b="1" i="1" sz="2000"/>
          </a:p>
          <a:p>
            <a:pPr indent="-317500" lvl="0" marL="457200" rtl="0" algn="l">
              <a:lnSpc>
                <a:spcPct val="115000"/>
              </a:lnSpc>
              <a:spcBef>
                <a:spcPts val="0"/>
              </a:spcBef>
              <a:spcAft>
                <a:spcPts val="0"/>
              </a:spcAft>
              <a:buSzPts val="1400"/>
              <a:buChar char="●"/>
            </a:pPr>
            <a:r>
              <a:rPr b="1" lang="en-GB" sz="2400"/>
              <a:t>Continuous </a:t>
            </a:r>
            <a:r>
              <a:rPr lang="en-GB" sz="2400"/>
              <a:t>estimation of soil properties in </a:t>
            </a:r>
            <a:r>
              <a:rPr b="1" lang="en-GB" sz="2400">
                <a:solidFill>
                  <a:schemeClr val="dk1"/>
                </a:solidFill>
              </a:rPr>
              <a:t>every point of the land surface</a:t>
            </a:r>
            <a:endParaRPr b="1" sz="2400">
              <a:solidFill>
                <a:schemeClr val="dk1"/>
              </a:solidFill>
            </a:endParaRPr>
          </a:p>
          <a:p>
            <a:pPr indent="0" lvl="0" marL="457200" rtl="0" algn="l">
              <a:lnSpc>
                <a:spcPct val="115000"/>
              </a:lnSpc>
              <a:spcBef>
                <a:spcPts val="1600"/>
              </a:spcBef>
              <a:spcAft>
                <a:spcPts val="0"/>
              </a:spcAft>
              <a:buSzPts val="1800"/>
              <a:buNone/>
            </a:pPr>
            <a:r>
              <a:rPr b="1" i="1" lang="en-GB" sz="2000"/>
              <a:t>Task of the Digital Mapping of Soil Properties:</a:t>
            </a:r>
            <a:endParaRPr b="1" i="1" sz="2000"/>
          </a:p>
          <a:p>
            <a:pPr indent="-342900" lvl="0" marL="457200" rtl="0" algn="l">
              <a:lnSpc>
                <a:spcPct val="115000"/>
              </a:lnSpc>
              <a:spcBef>
                <a:spcPts val="1600"/>
              </a:spcBef>
              <a:spcAft>
                <a:spcPts val="0"/>
              </a:spcAft>
              <a:buSzPts val="1800"/>
              <a:buChar char="●"/>
            </a:pPr>
            <a:r>
              <a:rPr lang="en-GB" sz="2400"/>
              <a:t>To </a:t>
            </a:r>
            <a:r>
              <a:rPr b="1" lang="en-GB" sz="2400"/>
              <a:t>predict continuous soil properties </a:t>
            </a:r>
            <a:r>
              <a:rPr lang="en-GB" sz="2400"/>
              <a:t>in every point of the land surface based on </a:t>
            </a:r>
            <a:r>
              <a:rPr b="1" lang="en-GB" sz="2400"/>
              <a:t>discrete measurements</a:t>
            </a:r>
            <a:r>
              <a:rPr lang="en-GB" sz="2400"/>
              <a:t> of soil sampling.  </a:t>
            </a:r>
            <a:r>
              <a:rPr b="1" i="1" lang="en-GB" sz="2000"/>
              <a:t>But how to do it?</a:t>
            </a:r>
            <a:endParaRPr b="1" i="1" sz="2000"/>
          </a:p>
          <a:p>
            <a:pPr indent="0" lvl="0" marL="0" rtl="0" algn="l">
              <a:lnSpc>
                <a:spcPct val="115000"/>
              </a:lnSpc>
              <a:spcBef>
                <a:spcPts val="1600"/>
              </a:spcBef>
              <a:spcAft>
                <a:spcPts val="1600"/>
              </a:spcAft>
              <a:buSzPts val="1800"/>
              <a:buNone/>
            </a:pPr>
            <a:r>
              <a:t/>
            </a:r>
            <a:endParaRPr sz="2400"/>
          </a:p>
        </p:txBody>
      </p:sp>
      <p:sp>
        <p:nvSpPr>
          <p:cNvPr id="318" name="Google Shape;318;p38"/>
          <p:cNvSpPr txBox="1"/>
          <p:nvPr>
            <p:ph idx="12" type="sldNum"/>
          </p:nvPr>
        </p:nvSpPr>
        <p:spPr>
          <a:xfrm>
            <a:off x="11296611" y="6217622"/>
            <a:ext cx="731700" cy="5247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GB"/>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39"/>
          <p:cNvSpPr txBox="1"/>
          <p:nvPr>
            <p:ph type="title"/>
          </p:nvPr>
        </p:nvSpPr>
        <p:spPr>
          <a:xfrm>
            <a:off x="415600" y="462875"/>
            <a:ext cx="11360700" cy="606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GB"/>
              <a:t>Drivers of soil formation</a:t>
            </a:r>
            <a:endParaRPr/>
          </a:p>
        </p:txBody>
      </p:sp>
      <p:sp>
        <p:nvSpPr>
          <p:cNvPr id="324" name="Google Shape;324;p39"/>
          <p:cNvSpPr txBox="1"/>
          <p:nvPr>
            <p:ph idx="1" type="body"/>
          </p:nvPr>
        </p:nvSpPr>
        <p:spPr>
          <a:xfrm>
            <a:off x="415600" y="1209975"/>
            <a:ext cx="9373200" cy="4881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GB" sz="2400"/>
              <a:t>V. Dokuchaev (1883): </a:t>
            </a:r>
            <a:endParaRPr sz="2400"/>
          </a:p>
          <a:p>
            <a:pPr indent="0" lvl="0" marL="0" rtl="0" algn="l">
              <a:lnSpc>
                <a:spcPct val="115000"/>
              </a:lnSpc>
              <a:spcBef>
                <a:spcPts val="1600"/>
              </a:spcBef>
              <a:spcAft>
                <a:spcPts val="0"/>
              </a:spcAft>
              <a:buSzPts val="1800"/>
              <a:buNone/>
            </a:pPr>
            <a:r>
              <a:rPr b="1" i="1" lang="en-GB" sz="2400"/>
              <a:t>Genesis and evolution</a:t>
            </a:r>
            <a:r>
              <a:rPr i="1" lang="en-GB" sz="2400"/>
              <a:t> of soils is the result of the interaction of a number of </a:t>
            </a:r>
            <a:r>
              <a:rPr b="1" i="1" lang="en-GB" sz="2400"/>
              <a:t>environmental parameters</a:t>
            </a:r>
            <a:r>
              <a:rPr i="1" lang="en-GB" sz="2400"/>
              <a:t>:</a:t>
            </a:r>
            <a:endParaRPr i="1" sz="2400"/>
          </a:p>
          <a:p>
            <a:pPr indent="-317500" lvl="0" marL="457200" rtl="0" algn="l">
              <a:lnSpc>
                <a:spcPct val="115000"/>
              </a:lnSpc>
              <a:spcBef>
                <a:spcPts val="1600"/>
              </a:spcBef>
              <a:spcAft>
                <a:spcPts val="0"/>
              </a:spcAft>
              <a:buSzPts val="1400"/>
              <a:buChar char="●"/>
            </a:pPr>
            <a:r>
              <a:rPr lang="en-GB" sz="2400"/>
              <a:t>Climate</a:t>
            </a:r>
            <a:endParaRPr sz="2400"/>
          </a:p>
          <a:p>
            <a:pPr indent="-317500" lvl="0" marL="457200" rtl="0" algn="l">
              <a:lnSpc>
                <a:spcPct val="115000"/>
              </a:lnSpc>
              <a:spcBef>
                <a:spcPts val="1000"/>
              </a:spcBef>
              <a:spcAft>
                <a:spcPts val="0"/>
              </a:spcAft>
              <a:buSzPts val="1400"/>
              <a:buChar char="●"/>
            </a:pPr>
            <a:r>
              <a:rPr lang="en-GB" sz="2400"/>
              <a:t>Organisms</a:t>
            </a:r>
            <a:endParaRPr sz="2400"/>
          </a:p>
          <a:p>
            <a:pPr indent="-317500" lvl="0" marL="457200" rtl="0" algn="l">
              <a:lnSpc>
                <a:spcPct val="115000"/>
              </a:lnSpc>
              <a:spcBef>
                <a:spcPts val="1000"/>
              </a:spcBef>
              <a:spcAft>
                <a:spcPts val="0"/>
              </a:spcAft>
              <a:buSzPts val="1400"/>
              <a:buChar char="●"/>
            </a:pPr>
            <a:r>
              <a:rPr lang="en-GB" sz="2400"/>
              <a:t>Parent Material</a:t>
            </a:r>
            <a:endParaRPr sz="2400"/>
          </a:p>
          <a:p>
            <a:pPr indent="-317500" lvl="0" marL="457200" rtl="0" algn="l">
              <a:lnSpc>
                <a:spcPct val="115000"/>
              </a:lnSpc>
              <a:spcBef>
                <a:spcPts val="1000"/>
              </a:spcBef>
              <a:spcAft>
                <a:spcPts val="0"/>
              </a:spcAft>
              <a:buSzPts val="1400"/>
              <a:buChar char="●"/>
            </a:pPr>
            <a:r>
              <a:rPr lang="en-GB" sz="2400"/>
              <a:t>Relief</a:t>
            </a:r>
            <a:endParaRPr sz="2400"/>
          </a:p>
          <a:p>
            <a:pPr indent="-317500" lvl="0" marL="457200" rtl="0" algn="l">
              <a:lnSpc>
                <a:spcPct val="115000"/>
              </a:lnSpc>
              <a:spcBef>
                <a:spcPts val="1000"/>
              </a:spcBef>
              <a:spcAft>
                <a:spcPts val="1000"/>
              </a:spcAft>
              <a:buSzPts val="1400"/>
              <a:buChar char="●"/>
            </a:pPr>
            <a:r>
              <a:rPr lang="en-GB" sz="2400"/>
              <a:t>Time</a:t>
            </a:r>
            <a:endParaRPr sz="2400"/>
          </a:p>
        </p:txBody>
      </p:sp>
      <p:pic>
        <p:nvPicPr>
          <p:cNvPr id="325" name="Google Shape;325;p39"/>
          <p:cNvPicPr preferRelativeResize="0"/>
          <p:nvPr/>
        </p:nvPicPr>
        <p:blipFill rotWithShape="1">
          <a:blip r:embed="rId3">
            <a:alphaModFix/>
          </a:blip>
          <a:srcRect b="0" l="0" r="0" t="0"/>
          <a:stretch/>
        </p:blipFill>
        <p:spPr>
          <a:xfrm>
            <a:off x="9902875" y="1296887"/>
            <a:ext cx="1466850" cy="1905000"/>
          </a:xfrm>
          <a:prstGeom prst="rect">
            <a:avLst/>
          </a:prstGeom>
          <a:noFill/>
          <a:ln>
            <a:noFill/>
          </a:ln>
        </p:spPr>
      </p:pic>
      <p:pic>
        <p:nvPicPr>
          <p:cNvPr id="326" name="Google Shape;326;p39"/>
          <p:cNvPicPr preferRelativeResize="0"/>
          <p:nvPr/>
        </p:nvPicPr>
        <p:blipFill rotWithShape="1">
          <a:blip r:embed="rId4">
            <a:alphaModFix/>
          </a:blip>
          <a:srcRect b="0" l="0" r="0" t="0"/>
          <a:stretch/>
        </p:blipFill>
        <p:spPr>
          <a:xfrm>
            <a:off x="4229974" y="2928351"/>
            <a:ext cx="1466850" cy="1897158"/>
          </a:xfrm>
          <a:prstGeom prst="rect">
            <a:avLst/>
          </a:prstGeom>
          <a:noFill/>
          <a:ln>
            <a:noFill/>
          </a:ln>
        </p:spPr>
      </p:pic>
      <p:pic>
        <p:nvPicPr>
          <p:cNvPr id="327" name="Google Shape;327;p39"/>
          <p:cNvPicPr preferRelativeResize="0"/>
          <p:nvPr/>
        </p:nvPicPr>
        <p:blipFill rotWithShape="1">
          <a:blip r:embed="rId5">
            <a:alphaModFix/>
          </a:blip>
          <a:srcRect b="0" l="0" r="0" t="0"/>
          <a:stretch/>
        </p:blipFill>
        <p:spPr>
          <a:xfrm>
            <a:off x="4952964" y="4574473"/>
            <a:ext cx="2022925" cy="1517200"/>
          </a:xfrm>
          <a:prstGeom prst="rect">
            <a:avLst/>
          </a:prstGeom>
          <a:noFill/>
          <a:ln>
            <a:noFill/>
          </a:ln>
        </p:spPr>
      </p:pic>
      <p:pic>
        <p:nvPicPr>
          <p:cNvPr id="328" name="Google Shape;328;p39"/>
          <p:cNvPicPr preferRelativeResize="0"/>
          <p:nvPr/>
        </p:nvPicPr>
        <p:blipFill rotWithShape="1">
          <a:blip r:embed="rId6">
            <a:alphaModFix/>
          </a:blip>
          <a:srcRect b="0" l="0" r="0" t="0"/>
          <a:stretch/>
        </p:blipFill>
        <p:spPr>
          <a:xfrm>
            <a:off x="5742389" y="3246925"/>
            <a:ext cx="2592325" cy="1620200"/>
          </a:xfrm>
          <a:prstGeom prst="rect">
            <a:avLst/>
          </a:prstGeom>
          <a:noFill/>
          <a:ln>
            <a:noFill/>
          </a:ln>
        </p:spPr>
      </p:pic>
      <p:pic>
        <p:nvPicPr>
          <p:cNvPr id="329" name="Google Shape;329;p39"/>
          <p:cNvPicPr preferRelativeResize="0"/>
          <p:nvPr/>
        </p:nvPicPr>
        <p:blipFill rotWithShape="1">
          <a:blip r:embed="rId7">
            <a:alphaModFix/>
          </a:blip>
          <a:srcRect b="0" l="0" r="0" t="0"/>
          <a:stretch/>
        </p:blipFill>
        <p:spPr>
          <a:xfrm>
            <a:off x="8097600" y="3429000"/>
            <a:ext cx="2157556" cy="1620200"/>
          </a:xfrm>
          <a:prstGeom prst="rect">
            <a:avLst/>
          </a:prstGeom>
          <a:noFill/>
          <a:ln>
            <a:noFill/>
          </a:ln>
        </p:spPr>
      </p:pic>
      <p:pic>
        <p:nvPicPr>
          <p:cNvPr id="330" name="Google Shape;330;p39"/>
          <p:cNvPicPr preferRelativeResize="0"/>
          <p:nvPr/>
        </p:nvPicPr>
        <p:blipFill rotWithShape="1">
          <a:blip r:embed="rId8">
            <a:alphaModFix/>
          </a:blip>
          <a:srcRect b="0" l="4897" r="9175" t="9066"/>
          <a:stretch/>
        </p:blipFill>
        <p:spPr>
          <a:xfrm>
            <a:off x="7340125" y="4655788"/>
            <a:ext cx="2157550" cy="1354572"/>
          </a:xfrm>
          <a:prstGeom prst="rect">
            <a:avLst/>
          </a:prstGeom>
          <a:noFill/>
          <a:ln>
            <a:noFill/>
          </a:ln>
        </p:spPr>
      </p:pic>
      <p:sp>
        <p:nvSpPr>
          <p:cNvPr id="331" name="Google Shape;331;p39"/>
          <p:cNvSpPr txBox="1"/>
          <p:nvPr>
            <p:ph idx="12" type="sldNum"/>
          </p:nvPr>
        </p:nvSpPr>
        <p:spPr>
          <a:xfrm>
            <a:off x="11296611" y="6217622"/>
            <a:ext cx="731700" cy="5247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GB"/>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p40"/>
          <p:cNvSpPr txBox="1"/>
          <p:nvPr>
            <p:ph type="title"/>
          </p:nvPr>
        </p:nvSpPr>
        <p:spPr>
          <a:xfrm>
            <a:off x="415600" y="462875"/>
            <a:ext cx="11360700" cy="606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Drivers of soil formation</a:t>
            </a:r>
            <a:endParaRPr/>
          </a:p>
          <a:p>
            <a:pPr indent="0" lvl="0" marL="0" rtl="0" algn="l">
              <a:lnSpc>
                <a:spcPct val="100000"/>
              </a:lnSpc>
              <a:spcBef>
                <a:spcPts val="0"/>
              </a:spcBef>
              <a:spcAft>
                <a:spcPts val="0"/>
              </a:spcAft>
              <a:buSzPts val="2800"/>
              <a:buNone/>
            </a:pPr>
            <a:r>
              <a:t/>
            </a:r>
            <a:endParaRPr/>
          </a:p>
        </p:txBody>
      </p:sp>
      <p:sp>
        <p:nvSpPr>
          <p:cNvPr id="337" name="Google Shape;337;p40"/>
          <p:cNvSpPr txBox="1"/>
          <p:nvPr/>
        </p:nvSpPr>
        <p:spPr>
          <a:xfrm>
            <a:off x="1884349" y="1943800"/>
            <a:ext cx="7195500" cy="1908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GB" sz="1800" u="none" cap="none" strike="noStrike">
                <a:solidFill>
                  <a:srgbClr val="000000"/>
                </a:solidFill>
                <a:latin typeface="Calibri"/>
                <a:ea typeface="Calibri"/>
                <a:cs typeface="Calibri"/>
                <a:sym typeface="Calibri"/>
              </a:rPr>
              <a:t>H. JENNY (1941): </a:t>
            </a:r>
            <a:endParaRPr b="0" i="0" sz="18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a:p>
            <a:pPr indent="-342900" lvl="0" marL="457200" marR="0" rtl="0" algn="l">
              <a:lnSpc>
                <a:spcPct val="100000"/>
              </a:lnSpc>
              <a:spcBef>
                <a:spcPts val="0"/>
              </a:spcBef>
              <a:spcAft>
                <a:spcPts val="0"/>
              </a:spcAft>
              <a:buClr>
                <a:srgbClr val="000000"/>
              </a:buClr>
              <a:buSzPts val="1800"/>
              <a:buFont typeface="Calibri"/>
              <a:buChar char="●"/>
            </a:pPr>
            <a:r>
              <a:rPr b="0" i="0" lang="en-GB" sz="1800" u="none" cap="none" strike="noStrike">
                <a:solidFill>
                  <a:srgbClr val="000000"/>
                </a:solidFill>
                <a:latin typeface="Calibri"/>
                <a:ea typeface="Calibri"/>
                <a:cs typeface="Calibri"/>
                <a:sym typeface="Calibri"/>
              </a:rPr>
              <a:t>Conceptualization of soil as an </a:t>
            </a:r>
            <a:r>
              <a:rPr b="0" i="0" lang="en-GB" sz="1800" u="sng" cap="none" strike="noStrike">
                <a:solidFill>
                  <a:srgbClr val="000000"/>
                </a:solidFill>
                <a:latin typeface="Calibri"/>
                <a:ea typeface="Calibri"/>
                <a:cs typeface="Calibri"/>
                <a:sym typeface="Calibri"/>
              </a:rPr>
              <a:t>state equation of soil formation</a:t>
            </a:r>
            <a:r>
              <a:rPr b="0" i="0" lang="en-GB" sz="1800" u="none" cap="none" strike="noStrike">
                <a:solidFill>
                  <a:srgbClr val="000000"/>
                </a:solidFill>
                <a:latin typeface="Calibri"/>
                <a:ea typeface="Calibri"/>
                <a:cs typeface="Calibri"/>
                <a:sym typeface="Calibri"/>
              </a:rPr>
              <a:t>. </a:t>
            </a:r>
            <a:endParaRPr b="0" i="0" sz="1800" u="none" cap="none" strike="noStrike">
              <a:solidFill>
                <a:srgbClr val="000000"/>
              </a:solidFill>
              <a:latin typeface="Calibri"/>
              <a:ea typeface="Calibri"/>
              <a:cs typeface="Calibri"/>
              <a:sym typeface="Calibri"/>
            </a:endParaRPr>
          </a:p>
          <a:p>
            <a:pPr indent="0" lvl="0" marL="45720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a:p>
            <a:pPr indent="-342900" lvl="0" marL="457200" marR="0" rtl="0" algn="l">
              <a:lnSpc>
                <a:spcPct val="100000"/>
              </a:lnSpc>
              <a:spcBef>
                <a:spcPts val="0"/>
              </a:spcBef>
              <a:spcAft>
                <a:spcPts val="0"/>
              </a:spcAft>
              <a:buClr>
                <a:srgbClr val="000000"/>
              </a:buClr>
              <a:buSzPts val="1800"/>
              <a:buFont typeface="Calibri"/>
              <a:buChar char="●"/>
            </a:pPr>
            <a:r>
              <a:rPr b="0" i="0" lang="en-GB" sz="1800" u="none" cap="none" strike="noStrike">
                <a:solidFill>
                  <a:srgbClr val="000000"/>
                </a:solidFill>
                <a:latin typeface="Calibri"/>
                <a:ea typeface="Calibri"/>
                <a:cs typeface="Calibri"/>
                <a:sym typeface="Calibri"/>
              </a:rPr>
              <a:t>Soil and soil properties are a function of a number of environmental parameters named soil forming factors: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800"/>
              <a:buFont typeface="Arial"/>
              <a:buNone/>
            </a:pPr>
            <a:r>
              <a:rPr b="0" i="0" lang="en-GB" sz="2800" u="none" cap="none" strike="noStrike">
                <a:solidFill>
                  <a:srgbClr val="000000"/>
                </a:solidFill>
                <a:latin typeface="Calibri"/>
                <a:ea typeface="Calibri"/>
                <a:cs typeface="Calibri"/>
                <a:sym typeface="Calibri"/>
              </a:rPr>
              <a:t>		S = ƒ(cl, o, r, p, 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38" name="Google Shape;338;p40"/>
          <p:cNvSpPr txBox="1"/>
          <p:nvPr/>
        </p:nvSpPr>
        <p:spPr>
          <a:xfrm>
            <a:off x="6937255" y="4292342"/>
            <a:ext cx="2669400" cy="447000"/>
          </a:xfrm>
          <a:prstGeom prst="rect">
            <a:avLst/>
          </a:prstGeom>
          <a:no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Clr>
                <a:srgbClr val="000000"/>
              </a:buClr>
              <a:buSzPts val="2590"/>
              <a:buFont typeface="Arial"/>
              <a:buNone/>
            </a:pPr>
            <a:r>
              <a:rPr b="0" i="0" lang="en-GB" sz="2590" u="none" cap="none" strike="noStrike">
                <a:solidFill>
                  <a:srgbClr val="366092"/>
                </a:solidFill>
                <a:latin typeface="Calibri"/>
                <a:ea typeface="Calibri"/>
                <a:cs typeface="Calibri"/>
                <a:sym typeface="Calibri"/>
              </a:rPr>
              <a:t>CLORPT MODEL</a:t>
            </a:r>
            <a:endParaRPr b="0" i="0" sz="1400" u="none" cap="none" strike="noStrike">
              <a:solidFill>
                <a:srgbClr val="000000"/>
              </a:solidFill>
              <a:latin typeface="Arial"/>
              <a:ea typeface="Arial"/>
              <a:cs typeface="Arial"/>
              <a:sym typeface="Arial"/>
            </a:endParaRPr>
          </a:p>
        </p:txBody>
      </p:sp>
      <p:grpSp>
        <p:nvGrpSpPr>
          <p:cNvPr id="339" name="Google Shape;339;p40"/>
          <p:cNvGrpSpPr/>
          <p:nvPr/>
        </p:nvGrpSpPr>
        <p:grpSpPr>
          <a:xfrm>
            <a:off x="2594656" y="4402263"/>
            <a:ext cx="3501334" cy="1333025"/>
            <a:chOff x="2907284" y="5280016"/>
            <a:chExt cx="3318171" cy="752102"/>
          </a:xfrm>
        </p:grpSpPr>
        <p:cxnSp>
          <p:nvCxnSpPr>
            <p:cNvPr id="340" name="Google Shape;340;p40"/>
            <p:cNvCxnSpPr/>
            <p:nvPr/>
          </p:nvCxnSpPr>
          <p:spPr>
            <a:xfrm flipH="1">
              <a:off x="3345802" y="5280096"/>
              <a:ext cx="496500" cy="472500"/>
            </a:xfrm>
            <a:prstGeom prst="straightConnector1">
              <a:avLst/>
            </a:prstGeom>
            <a:noFill/>
            <a:ln cap="flat" cmpd="sng" w="25400">
              <a:solidFill>
                <a:srgbClr val="FF0000"/>
              </a:solidFill>
              <a:prstDash val="solid"/>
              <a:round/>
              <a:headEnd len="sm" w="sm" type="none"/>
              <a:tailEnd len="med" w="med" type="stealth"/>
            </a:ln>
            <a:effectLst>
              <a:outerShdw blurRad="40000" rotWithShape="0" dir="5400000" dist="20000">
                <a:srgbClr val="000000">
                  <a:alpha val="36862"/>
                </a:srgbClr>
              </a:outerShdw>
            </a:effectLst>
          </p:spPr>
        </p:cxnSp>
        <p:cxnSp>
          <p:nvCxnSpPr>
            <p:cNvPr id="341" name="Google Shape;341;p40"/>
            <p:cNvCxnSpPr>
              <a:endCxn id="342" idx="0"/>
            </p:cNvCxnSpPr>
            <p:nvPr/>
          </p:nvCxnSpPr>
          <p:spPr>
            <a:xfrm flipH="1">
              <a:off x="4036842" y="5280016"/>
              <a:ext cx="236100" cy="472500"/>
            </a:xfrm>
            <a:prstGeom prst="straightConnector1">
              <a:avLst/>
            </a:prstGeom>
            <a:noFill/>
            <a:ln cap="flat" cmpd="sng" w="25400">
              <a:solidFill>
                <a:srgbClr val="FF0000"/>
              </a:solidFill>
              <a:prstDash val="solid"/>
              <a:round/>
              <a:headEnd len="sm" w="sm" type="none"/>
              <a:tailEnd len="med" w="med" type="stealth"/>
            </a:ln>
            <a:effectLst>
              <a:outerShdw blurRad="40000" rotWithShape="0" dir="5400000" dist="20000">
                <a:srgbClr val="000000">
                  <a:alpha val="36862"/>
                </a:srgbClr>
              </a:outerShdw>
            </a:effectLst>
          </p:spPr>
        </p:cxnSp>
        <p:sp>
          <p:nvSpPr>
            <p:cNvPr id="343" name="Google Shape;343;p40"/>
            <p:cNvSpPr txBox="1"/>
            <p:nvPr/>
          </p:nvSpPr>
          <p:spPr>
            <a:xfrm>
              <a:off x="2907284" y="5752518"/>
              <a:ext cx="754500" cy="279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8000"/>
                  </a:solidFill>
                  <a:latin typeface="Calibri"/>
                  <a:ea typeface="Calibri"/>
                  <a:cs typeface="Calibri"/>
                  <a:sym typeface="Calibri"/>
                </a:rPr>
                <a:t>climate</a:t>
              </a:r>
              <a:endParaRPr b="0" i="0" sz="1400" u="none" cap="none" strike="noStrike">
                <a:solidFill>
                  <a:srgbClr val="000000"/>
                </a:solidFill>
                <a:latin typeface="Arial"/>
                <a:ea typeface="Arial"/>
                <a:cs typeface="Arial"/>
                <a:sym typeface="Arial"/>
              </a:endParaRPr>
            </a:p>
          </p:txBody>
        </p:sp>
        <p:sp>
          <p:nvSpPr>
            <p:cNvPr id="342" name="Google Shape;342;p40"/>
            <p:cNvSpPr txBox="1"/>
            <p:nvPr/>
          </p:nvSpPr>
          <p:spPr>
            <a:xfrm>
              <a:off x="3565092" y="5752516"/>
              <a:ext cx="943500" cy="279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8000"/>
                  </a:solidFill>
                  <a:latin typeface="Calibri"/>
                  <a:ea typeface="Calibri"/>
                  <a:cs typeface="Calibri"/>
                  <a:sym typeface="Calibri"/>
                </a:rPr>
                <a:t>organisms</a:t>
              </a:r>
              <a:endParaRPr b="0" i="0" sz="1400" u="none" cap="none" strike="noStrike">
                <a:solidFill>
                  <a:srgbClr val="000000"/>
                </a:solidFill>
                <a:latin typeface="Arial"/>
                <a:ea typeface="Arial"/>
                <a:cs typeface="Arial"/>
                <a:sym typeface="Arial"/>
              </a:endParaRPr>
            </a:p>
          </p:txBody>
        </p:sp>
        <p:sp>
          <p:nvSpPr>
            <p:cNvPr id="344" name="Google Shape;344;p40"/>
            <p:cNvSpPr txBox="1"/>
            <p:nvPr/>
          </p:nvSpPr>
          <p:spPr>
            <a:xfrm>
              <a:off x="4360107" y="5752516"/>
              <a:ext cx="657600" cy="279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8000"/>
                  </a:solidFill>
                  <a:latin typeface="Calibri"/>
                  <a:ea typeface="Calibri"/>
                  <a:cs typeface="Calibri"/>
                  <a:sym typeface="Calibri"/>
                </a:rPr>
                <a:t>relief</a:t>
              </a:r>
              <a:endParaRPr b="0" i="0" sz="1400" u="none" cap="none" strike="noStrike">
                <a:solidFill>
                  <a:srgbClr val="000000"/>
                </a:solidFill>
                <a:latin typeface="Arial"/>
                <a:ea typeface="Arial"/>
                <a:cs typeface="Arial"/>
                <a:sym typeface="Arial"/>
              </a:endParaRPr>
            </a:p>
          </p:txBody>
        </p:sp>
        <p:sp>
          <p:nvSpPr>
            <p:cNvPr id="345" name="Google Shape;345;p40"/>
            <p:cNvSpPr txBox="1"/>
            <p:nvPr/>
          </p:nvSpPr>
          <p:spPr>
            <a:xfrm>
              <a:off x="4923193" y="5752518"/>
              <a:ext cx="943500" cy="279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8000"/>
                  </a:solidFill>
                  <a:latin typeface="Calibri"/>
                  <a:ea typeface="Calibri"/>
                  <a:cs typeface="Calibri"/>
                  <a:sym typeface="Calibri"/>
                </a:rPr>
                <a:t>parent material</a:t>
              </a:r>
              <a:endParaRPr b="0" i="0" sz="1400" u="none" cap="none" strike="noStrike">
                <a:solidFill>
                  <a:srgbClr val="000000"/>
                </a:solidFill>
                <a:latin typeface="Arial"/>
                <a:ea typeface="Arial"/>
                <a:cs typeface="Arial"/>
                <a:sym typeface="Arial"/>
              </a:endParaRPr>
            </a:p>
          </p:txBody>
        </p:sp>
        <p:sp>
          <p:nvSpPr>
            <p:cNvPr id="346" name="Google Shape;346;p40"/>
            <p:cNvSpPr txBox="1"/>
            <p:nvPr/>
          </p:nvSpPr>
          <p:spPr>
            <a:xfrm>
              <a:off x="5726855" y="5752518"/>
              <a:ext cx="498600" cy="279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8000"/>
                  </a:solidFill>
                  <a:latin typeface="Calibri"/>
                  <a:ea typeface="Calibri"/>
                  <a:cs typeface="Calibri"/>
                  <a:sym typeface="Calibri"/>
                </a:rPr>
                <a:t>time</a:t>
              </a:r>
              <a:endParaRPr b="0" i="0" sz="1400" u="none" cap="none" strike="noStrike">
                <a:solidFill>
                  <a:srgbClr val="000000"/>
                </a:solidFill>
                <a:latin typeface="Arial"/>
                <a:ea typeface="Arial"/>
                <a:cs typeface="Arial"/>
                <a:sym typeface="Arial"/>
              </a:endParaRPr>
            </a:p>
          </p:txBody>
        </p:sp>
        <p:cxnSp>
          <p:nvCxnSpPr>
            <p:cNvPr id="347" name="Google Shape;347;p40"/>
            <p:cNvCxnSpPr/>
            <p:nvPr/>
          </p:nvCxnSpPr>
          <p:spPr>
            <a:xfrm>
              <a:off x="4596578" y="5280096"/>
              <a:ext cx="0" cy="498000"/>
            </a:xfrm>
            <a:prstGeom prst="straightConnector1">
              <a:avLst/>
            </a:prstGeom>
            <a:noFill/>
            <a:ln cap="flat" cmpd="sng" w="25400">
              <a:solidFill>
                <a:srgbClr val="FF0000"/>
              </a:solidFill>
              <a:prstDash val="solid"/>
              <a:round/>
              <a:headEnd len="sm" w="sm" type="none"/>
              <a:tailEnd len="med" w="med" type="stealth"/>
            </a:ln>
            <a:effectLst>
              <a:outerShdw blurRad="40000" rotWithShape="0" dir="5400000" dist="20000">
                <a:srgbClr val="000000">
                  <a:alpha val="36862"/>
                </a:srgbClr>
              </a:outerShdw>
            </a:effectLst>
          </p:spPr>
        </p:cxnSp>
        <p:cxnSp>
          <p:nvCxnSpPr>
            <p:cNvPr id="348" name="Google Shape;348;p40"/>
            <p:cNvCxnSpPr/>
            <p:nvPr/>
          </p:nvCxnSpPr>
          <p:spPr>
            <a:xfrm>
              <a:off x="5306890" y="5280096"/>
              <a:ext cx="496500" cy="472500"/>
            </a:xfrm>
            <a:prstGeom prst="straightConnector1">
              <a:avLst/>
            </a:prstGeom>
            <a:noFill/>
            <a:ln cap="flat" cmpd="sng" w="25400">
              <a:solidFill>
                <a:srgbClr val="FF0000"/>
              </a:solidFill>
              <a:prstDash val="solid"/>
              <a:round/>
              <a:headEnd len="sm" w="sm" type="none"/>
              <a:tailEnd len="med" w="med" type="stealth"/>
            </a:ln>
            <a:effectLst>
              <a:outerShdw blurRad="40000" rotWithShape="0" dir="5400000" dist="20000">
                <a:srgbClr val="000000">
                  <a:alpha val="36862"/>
                </a:srgbClr>
              </a:outerShdw>
            </a:effectLst>
          </p:spPr>
        </p:cxnSp>
        <p:cxnSp>
          <p:nvCxnSpPr>
            <p:cNvPr id="349" name="Google Shape;349;p40"/>
            <p:cNvCxnSpPr/>
            <p:nvPr/>
          </p:nvCxnSpPr>
          <p:spPr>
            <a:xfrm>
              <a:off x="4961985" y="5305732"/>
              <a:ext cx="236100" cy="472500"/>
            </a:xfrm>
            <a:prstGeom prst="straightConnector1">
              <a:avLst/>
            </a:prstGeom>
            <a:noFill/>
            <a:ln cap="flat" cmpd="sng" w="25400">
              <a:solidFill>
                <a:srgbClr val="FF0000"/>
              </a:solidFill>
              <a:prstDash val="solid"/>
              <a:round/>
              <a:headEnd len="sm" w="sm" type="none"/>
              <a:tailEnd len="med" w="med" type="stealth"/>
            </a:ln>
            <a:effectLst>
              <a:outerShdw blurRad="40000" rotWithShape="0" dir="5400000" dist="20000">
                <a:srgbClr val="000000">
                  <a:alpha val="36862"/>
                </a:srgbClr>
              </a:outerShdw>
            </a:effectLst>
          </p:spPr>
        </p:cxnSp>
      </p:grpSp>
      <p:sp>
        <p:nvSpPr>
          <p:cNvPr id="350" name="Google Shape;350;p40"/>
          <p:cNvSpPr txBox="1"/>
          <p:nvPr>
            <p:ph idx="12" type="sldNum"/>
          </p:nvPr>
        </p:nvSpPr>
        <p:spPr>
          <a:xfrm>
            <a:off x="11296611" y="6217622"/>
            <a:ext cx="731700" cy="5247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GB"/>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41"/>
          <p:cNvSpPr txBox="1"/>
          <p:nvPr>
            <p:ph type="title"/>
          </p:nvPr>
        </p:nvSpPr>
        <p:spPr>
          <a:xfrm>
            <a:off x="415600" y="462875"/>
            <a:ext cx="11360700" cy="606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GB"/>
              <a:t>Digital Soil Mapping (DSM)</a:t>
            </a:r>
            <a:endParaRPr/>
          </a:p>
        </p:txBody>
      </p:sp>
      <p:sp>
        <p:nvSpPr>
          <p:cNvPr id="356" name="Google Shape;356;p41"/>
          <p:cNvSpPr txBox="1"/>
          <p:nvPr/>
        </p:nvSpPr>
        <p:spPr>
          <a:xfrm>
            <a:off x="1756525" y="1754825"/>
            <a:ext cx="7428000" cy="1477200"/>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1800"/>
              <a:buFont typeface="Arial"/>
              <a:buNone/>
            </a:pPr>
            <a:r>
              <a:rPr b="1" i="0" lang="en-GB" sz="1800" u="none" cap="none" strike="noStrike">
                <a:solidFill>
                  <a:srgbClr val="000000"/>
                </a:solidFill>
                <a:latin typeface="Calibri"/>
                <a:ea typeface="Calibri"/>
                <a:cs typeface="Calibri"/>
                <a:sym typeface="Calibri"/>
              </a:rPr>
              <a:t>Definition of Digital Soil Mapping (DSM)</a:t>
            </a:r>
            <a:endParaRPr b="1" i="0" sz="1800" u="none" cap="none" strike="noStrike">
              <a:solidFill>
                <a:srgbClr val="000000"/>
              </a:solidFill>
              <a:latin typeface="Calibri"/>
              <a:ea typeface="Calibri"/>
              <a:cs typeface="Calibri"/>
              <a:sym typeface="Calibri"/>
            </a:endParaRPr>
          </a:p>
          <a:p>
            <a:pPr indent="0" lvl="0" marL="0" marR="0" rtl="0" algn="just">
              <a:lnSpc>
                <a:spcPct val="100000"/>
              </a:lnSpc>
              <a:spcBef>
                <a:spcPts val="1000"/>
              </a:spcBef>
              <a:spcAft>
                <a:spcPts val="1000"/>
              </a:spcAft>
              <a:buClr>
                <a:srgbClr val="000000"/>
              </a:buClr>
              <a:buSzPts val="1800"/>
              <a:buFont typeface="Arial"/>
              <a:buNone/>
            </a:pPr>
            <a:r>
              <a:rPr b="0" i="0" lang="en-GB" sz="1800" u="none" cap="none" strike="noStrike">
                <a:solidFill>
                  <a:srgbClr val="000000"/>
                </a:solidFill>
                <a:latin typeface="Calibri"/>
                <a:ea typeface="Calibri"/>
                <a:cs typeface="Calibri"/>
                <a:sym typeface="Calibri"/>
              </a:rPr>
              <a:t>The creation and population of spatial soil information systems by numerical models inferring the spatial and temporal variations of soil types and soil properties from soil observations and knowledge and from related environmental variables (Lagacherie and McBratney, 2007).</a:t>
            </a:r>
            <a:endParaRPr b="0" i="0" sz="1800" u="none" cap="none" strike="noStrike">
              <a:solidFill>
                <a:srgbClr val="000000"/>
              </a:solidFill>
              <a:latin typeface="Calibri"/>
              <a:ea typeface="Calibri"/>
              <a:cs typeface="Calibri"/>
              <a:sym typeface="Calibri"/>
            </a:endParaRPr>
          </a:p>
        </p:txBody>
      </p:sp>
      <p:sp>
        <p:nvSpPr>
          <p:cNvPr id="357" name="Google Shape;357;p41"/>
          <p:cNvSpPr txBox="1"/>
          <p:nvPr/>
        </p:nvSpPr>
        <p:spPr>
          <a:xfrm>
            <a:off x="2444732" y="3387801"/>
            <a:ext cx="6252600" cy="1908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GB" sz="1800" u="sng" cap="none" strike="noStrike">
                <a:solidFill>
                  <a:srgbClr val="000000"/>
                </a:solidFill>
                <a:latin typeface="Calibri"/>
                <a:ea typeface="Calibri"/>
                <a:cs typeface="Calibri"/>
                <a:sym typeface="Calibri"/>
              </a:rPr>
              <a:t>McBRATNEY, 2012</a:t>
            </a:r>
            <a:r>
              <a:rPr b="0" i="0" lang="en-GB" sz="1800" u="none" cap="none" strike="noStrike">
                <a:solidFill>
                  <a:srgbClr val="000000"/>
                </a:solidFill>
                <a:latin typeface="Calibri"/>
                <a:ea typeface="Calibri"/>
                <a:cs typeface="Calibri"/>
                <a:sym typeface="Calibri"/>
              </a:rPr>
              <a:t>: Conceptualization of forming factors. Soil and soil properties are a function of a number of environmental parameters named soil forming factors: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800"/>
              <a:buFont typeface="Arial"/>
              <a:buNone/>
            </a:pPr>
            <a:r>
              <a:rPr b="0" i="0" lang="en-GB" sz="2800" u="none" cap="none" strike="noStrike">
                <a:solidFill>
                  <a:srgbClr val="000000"/>
                </a:solidFill>
                <a:latin typeface="Calibri"/>
                <a:ea typeface="Calibri"/>
                <a:cs typeface="Calibri"/>
                <a:sym typeface="Calibri"/>
              </a:rPr>
              <a:t> S = ƒ(s,  c,  o,  r,  p,  a,  n)+ ε</a:t>
            </a:r>
            <a:endParaRPr b="0" i="0" sz="28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58" name="Google Shape;358;p41"/>
          <p:cNvSpPr txBox="1"/>
          <p:nvPr/>
        </p:nvSpPr>
        <p:spPr>
          <a:xfrm>
            <a:off x="7643150" y="4549155"/>
            <a:ext cx="2499300" cy="447000"/>
          </a:xfrm>
          <a:prstGeom prst="rect">
            <a:avLst/>
          </a:prstGeom>
          <a:no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000000"/>
              </a:buClr>
              <a:buSzPts val="2380"/>
              <a:buFont typeface="Arial"/>
              <a:buNone/>
            </a:pPr>
            <a:r>
              <a:rPr b="0" i="0" lang="en-GB" sz="2380" u="none" cap="none" strike="noStrike">
                <a:solidFill>
                  <a:srgbClr val="366092"/>
                </a:solidFill>
                <a:latin typeface="Calibri"/>
                <a:ea typeface="Calibri"/>
                <a:cs typeface="Calibri"/>
                <a:sym typeface="Calibri"/>
              </a:rPr>
              <a:t>SCORPAN MODEL</a:t>
            </a:r>
            <a:endParaRPr b="0" i="0" sz="1400" u="none" cap="none" strike="noStrike">
              <a:solidFill>
                <a:srgbClr val="000000"/>
              </a:solidFill>
              <a:latin typeface="Arial"/>
              <a:ea typeface="Arial"/>
              <a:cs typeface="Arial"/>
              <a:sym typeface="Arial"/>
            </a:endParaRPr>
          </a:p>
        </p:txBody>
      </p:sp>
      <p:grpSp>
        <p:nvGrpSpPr>
          <p:cNvPr id="359" name="Google Shape;359;p41"/>
          <p:cNvGrpSpPr/>
          <p:nvPr/>
        </p:nvGrpSpPr>
        <p:grpSpPr>
          <a:xfrm>
            <a:off x="902782" y="4940429"/>
            <a:ext cx="7794550" cy="1022895"/>
            <a:chOff x="1756527" y="4938919"/>
            <a:chExt cx="7794550" cy="1022895"/>
          </a:xfrm>
        </p:grpSpPr>
        <p:sp>
          <p:nvSpPr>
            <p:cNvPr id="360" name="Google Shape;360;p41"/>
            <p:cNvSpPr txBox="1"/>
            <p:nvPr/>
          </p:nvSpPr>
          <p:spPr>
            <a:xfrm>
              <a:off x="5287074" y="5449291"/>
              <a:ext cx="563100" cy="279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1" i="0" lang="en-GB" sz="1200" u="none" cap="none" strike="noStrike">
                  <a:solidFill>
                    <a:srgbClr val="008000"/>
                  </a:solidFill>
                  <a:latin typeface="Calibri"/>
                  <a:ea typeface="Calibri"/>
                  <a:cs typeface="Calibri"/>
                  <a:sym typeface="Calibri"/>
                </a:rPr>
                <a:t>relief</a:t>
              </a:r>
              <a:endParaRPr b="1" i="0" sz="1400" u="none" cap="none" strike="noStrike">
                <a:solidFill>
                  <a:srgbClr val="000000"/>
                </a:solidFill>
                <a:latin typeface="Arial"/>
                <a:ea typeface="Arial"/>
                <a:cs typeface="Arial"/>
                <a:sym typeface="Arial"/>
              </a:endParaRPr>
            </a:p>
          </p:txBody>
        </p:sp>
        <p:sp>
          <p:nvSpPr>
            <p:cNvPr id="361" name="Google Shape;361;p41"/>
            <p:cNvSpPr txBox="1"/>
            <p:nvPr/>
          </p:nvSpPr>
          <p:spPr>
            <a:xfrm>
              <a:off x="3270506" y="5441914"/>
              <a:ext cx="873600" cy="5199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1" i="0" lang="en-GB" sz="1200" u="none" cap="none" strike="noStrike">
                  <a:solidFill>
                    <a:srgbClr val="008000"/>
                  </a:solidFill>
                  <a:latin typeface="Calibri"/>
                  <a:ea typeface="Calibri"/>
                  <a:cs typeface="Calibri"/>
                  <a:sym typeface="Calibri"/>
                </a:rPr>
                <a:t>soil </a:t>
              </a:r>
              <a:endParaRPr b="1" i="0" sz="1200" u="none" cap="none" strike="noStrike">
                <a:solidFill>
                  <a:srgbClr val="008000"/>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200"/>
                <a:buFont typeface="Arial"/>
                <a:buNone/>
              </a:pPr>
              <a:r>
                <a:rPr b="1" i="0" lang="en-GB" sz="1200" u="none" cap="none" strike="noStrike">
                  <a:solidFill>
                    <a:srgbClr val="008000"/>
                  </a:solidFill>
                  <a:latin typeface="Calibri"/>
                  <a:ea typeface="Calibri"/>
                  <a:cs typeface="Calibri"/>
                  <a:sym typeface="Calibri"/>
                </a:rPr>
                <a:t>properties</a:t>
              </a:r>
              <a:endParaRPr b="1" i="0" sz="1400" u="none" cap="none" strike="noStrike">
                <a:solidFill>
                  <a:srgbClr val="000000"/>
                </a:solidFill>
                <a:latin typeface="Arial"/>
                <a:ea typeface="Arial"/>
                <a:cs typeface="Arial"/>
                <a:sym typeface="Arial"/>
              </a:endParaRPr>
            </a:p>
            <a:p>
              <a:pPr indent="0" lvl="0" marL="0" marR="0" rtl="0" algn="ctr">
                <a:lnSpc>
                  <a:spcPct val="100000"/>
                </a:lnSpc>
                <a:spcBef>
                  <a:spcPts val="240"/>
                </a:spcBef>
                <a:spcAft>
                  <a:spcPts val="0"/>
                </a:spcAft>
                <a:buClr>
                  <a:srgbClr val="000000"/>
                </a:buClr>
                <a:buSzPts val="1200"/>
                <a:buFont typeface="Arial"/>
                <a:buNone/>
              </a:pPr>
              <a:r>
                <a:rPr b="1" i="0" lang="en-GB" sz="1200" u="none" cap="none" strike="noStrike">
                  <a:solidFill>
                    <a:srgbClr val="008000"/>
                  </a:solidFill>
                  <a:latin typeface="Calibri"/>
                  <a:ea typeface="Calibri"/>
                  <a:cs typeface="Calibri"/>
                  <a:sym typeface="Calibri"/>
                </a:rPr>
                <a:t> </a:t>
              </a:r>
              <a:endParaRPr b="1" i="0" sz="1400" u="none" cap="none" strike="noStrike">
                <a:solidFill>
                  <a:srgbClr val="000000"/>
                </a:solidFill>
                <a:latin typeface="Arial"/>
                <a:ea typeface="Arial"/>
                <a:cs typeface="Arial"/>
                <a:sym typeface="Arial"/>
              </a:endParaRPr>
            </a:p>
          </p:txBody>
        </p:sp>
        <p:grpSp>
          <p:nvGrpSpPr>
            <p:cNvPr id="362" name="Google Shape;362;p41"/>
            <p:cNvGrpSpPr/>
            <p:nvPr/>
          </p:nvGrpSpPr>
          <p:grpSpPr>
            <a:xfrm>
              <a:off x="1756527" y="4938919"/>
              <a:ext cx="7794550" cy="777341"/>
              <a:chOff x="461127" y="5275158"/>
              <a:chExt cx="7794550" cy="777341"/>
            </a:xfrm>
          </p:grpSpPr>
          <p:cxnSp>
            <p:nvCxnSpPr>
              <p:cNvPr id="363" name="Google Shape;363;p41"/>
              <p:cNvCxnSpPr>
                <a:endCxn id="361" idx="0"/>
              </p:cNvCxnSpPr>
              <p:nvPr/>
            </p:nvCxnSpPr>
            <p:spPr>
              <a:xfrm flipH="1">
                <a:off x="2411906" y="5324553"/>
                <a:ext cx="494100" cy="453600"/>
              </a:xfrm>
              <a:prstGeom prst="straightConnector1">
                <a:avLst/>
              </a:prstGeom>
              <a:noFill/>
              <a:ln cap="flat" cmpd="sng" w="25400">
                <a:solidFill>
                  <a:srgbClr val="FF0000"/>
                </a:solidFill>
                <a:prstDash val="solid"/>
                <a:round/>
                <a:headEnd len="sm" w="sm" type="none"/>
                <a:tailEnd len="med" w="med" type="stealth"/>
              </a:ln>
              <a:effectLst>
                <a:outerShdw blurRad="40000" rotWithShape="0" dir="5400000" dist="20000">
                  <a:srgbClr val="000000">
                    <a:alpha val="36862"/>
                  </a:srgbClr>
                </a:outerShdw>
              </a:effectLst>
            </p:spPr>
          </p:cxnSp>
          <p:cxnSp>
            <p:nvCxnSpPr>
              <p:cNvPr id="364" name="Google Shape;364;p41"/>
              <p:cNvCxnSpPr>
                <a:endCxn id="365" idx="0"/>
              </p:cNvCxnSpPr>
              <p:nvPr/>
            </p:nvCxnSpPr>
            <p:spPr>
              <a:xfrm flipH="1">
                <a:off x="3654110" y="5287799"/>
                <a:ext cx="69900" cy="485100"/>
              </a:xfrm>
              <a:prstGeom prst="straightConnector1">
                <a:avLst/>
              </a:prstGeom>
              <a:noFill/>
              <a:ln cap="flat" cmpd="sng" w="25400">
                <a:solidFill>
                  <a:srgbClr val="FF0000"/>
                </a:solidFill>
                <a:prstDash val="solid"/>
                <a:round/>
                <a:headEnd len="sm" w="sm" type="none"/>
                <a:tailEnd len="med" w="med" type="stealth"/>
              </a:ln>
              <a:effectLst>
                <a:outerShdw blurRad="40000" rotWithShape="0" dir="5400000" dist="20000">
                  <a:srgbClr val="000000">
                    <a:alpha val="36862"/>
                  </a:srgbClr>
                </a:outerShdw>
              </a:effectLst>
            </p:spPr>
          </p:cxnSp>
          <p:sp>
            <p:nvSpPr>
              <p:cNvPr id="366" name="Google Shape;366;p41"/>
              <p:cNvSpPr txBox="1"/>
              <p:nvPr/>
            </p:nvSpPr>
            <p:spPr>
              <a:xfrm>
                <a:off x="2664759" y="5772899"/>
                <a:ext cx="754500" cy="279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1" i="0" lang="en-GB" sz="1200" u="none" cap="none" strike="noStrike">
                    <a:solidFill>
                      <a:srgbClr val="008000"/>
                    </a:solidFill>
                    <a:latin typeface="Calibri"/>
                    <a:ea typeface="Calibri"/>
                    <a:cs typeface="Calibri"/>
                    <a:sym typeface="Calibri"/>
                  </a:rPr>
                  <a:t>climate</a:t>
                </a:r>
                <a:endParaRPr b="1" i="0" sz="1400" u="none" cap="none" strike="noStrike">
                  <a:solidFill>
                    <a:srgbClr val="000000"/>
                  </a:solidFill>
                  <a:latin typeface="Arial"/>
                  <a:ea typeface="Arial"/>
                  <a:cs typeface="Arial"/>
                  <a:sym typeface="Arial"/>
                </a:endParaRPr>
              </a:p>
            </p:txBody>
          </p:sp>
          <p:sp>
            <p:nvSpPr>
              <p:cNvPr id="365" name="Google Shape;365;p41"/>
              <p:cNvSpPr txBox="1"/>
              <p:nvPr/>
            </p:nvSpPr>
            <p:spPr>
              <a:xfrm>
                <a:off x="3222110" y="5772899"/>
                <a:ext cx="864000" cy="279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1" i="0" lang="en-GB" sz="1200" u="none" cap="none" strike="noStrike">
                    <a:solidFill>
                      <a:srgbClr val="008000"/>
                    </a:solidFill>
                    <a:latin typeface="Calibri"/>
                    <a:ea typeface="Calibri"/>
                    <a:cs typeface="Calibri"/>
                    <a:sym typeface="Calibri"/>
                  </a:rPr>
                  <a:t>organisms</a:t>
                </a:r>
                <a:endParaRPr b="1" i="0" sz="1400" u="none" cap="none" strike="noStrike">
                  <a:solidFill>
                    <a:srgbClr val="000000"/>
                  </a:solidFill>
                  <a:latin typeface="Arial"/>
                  <a:ea typeface="Arial"/>
                  <a:cs typeface="Arial"/>
                  <a:sym typeface="Arial"/>
                </a:endParaRPr>
              </a:p>
            </p:txBody>
          </p:sp>
          <p:sp>
            <p:nvSpPr>
              <p:cNvPr id="367" name="Google Shape;367;p41"/>
              <p:cNvSpPr txBox="1"/>
              <p:nvPr/>
            </p:nvSpPr>
            <p:spPr>
              <a:xfrm>
                <a:off x="4477348" y="5772899"/>
                <a:ext cx="943500" cy="2796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1" i="0" lang="en-GB" sz="1200" u="none" cap="none" strike="noStrike">
                    <a:solidFill>
                      <a:srgbClr val="008000"/>
                    </a:solidFill>
                    <a:latin typeface="Calibri"/>
                    <a:ea typeface="Calibri"/>
                    <a:cs typeface="Calibri"/>
                    <a:sym typeface="Calibri"/>
                  </a:rPr>
                  <a:t>parent </a:t>
                </a:r>
                <a:endParaRPr b="1" i="0" sz="1200" u="none" cap="none" strike="noStrike">
                  <a:solidFill>
                    <a:srgbClr val="008000"/>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200"/>
                  <a:buFont typeface="Arial"/>
                  <a:buNone/>
                </a:pPr>
                <a:r>
                  <a:rPr b="1" i="0" lang="en-GB" sz="1200" u="none" cap="none" strike="noStrike">
                    <a:solidFill>
                      <a:srgbClr val="008000"/>
                    </a:solidFill>
                    <a:latin typeface="Calibri"/>
                    <a:ea typeface="Calibri"/>
                    <a:cs typeface="Calibri"/>
                    <a:sym typeface="Calibri"/>
                  </a:rPr>
                  <a:t>material</a:t>
                </a:r>
                <a:endParaRPr b="1" i="0" sz="1400" u="none" cap="none" strike="noStrike">
                  <a:solidFill>
                    <a:srgbClr val="000000"/>
                  </a:solidFill>
                  <a:latin typeface="Arial"/>
                  <a:ea typeface="Arial"/>
                  <a:cs typeface="Arial"/>
                  <a:sym typeface="Arial"/>
                </a:endParaRPr>
              </a:p>
            </p:txBody>
          </p:sp>
          <p:sp>
            <p:nvSpPr>
              <p:cNvPr id="368" name="Google Shape;368;p41"/>
              <p:cNvSpPr txBox="1"/>
              <p:nvPr/>
            </p:nvSpPr>
            <p:spPr>
              <a:xfrm>
                <a:off x="5333653" y="5772899"/>
                <a:ext cx="498600" cy="279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1" i="0" lang="en-GB" sz="1200" u="none" cap="none" strike="noStrike">
                    <a:solidFill>
                      <a:srgbClr val="008000"/>
                    </a:solidFill>
                    <a:latin typeface="Calibri"/>
                    <a:ea typeface="Calibri"/>
                    <a:cs typeface="Calibri"/>
                    <a:sym typeface="Calibri"/>
                  </a:rPr>
                  <a:t>age</a:t>
                </a:r>
                <a:endParaRPr b="1" i="0" sz="1400" u="none" cap="none" strike="noStrike">
                  <a:solidFill>
                    <a:srgbClr val="000000"/>
                  </a:solidFill>
                  <a:latin typeface="Arial"/>
                  <a:ea typeface="Arial"/>
                  <a:cs typeface="Arial"/>
                  <a:sym typeface="Arial"/>
                </a:endParaRPr>
              </a:p>
            </p:txBody>
          </p:sp>
          <p:cxnSp>
            <p:nvCxnSpPr>
              <p:cNvPr id="369" name="Google Shape;369;p41"/>
              <p:cNvCxnSpPr/>
              <p:nvPr/>
            </p:nvCxnSpPr>
            <p:spPr>
              <a:xfrm>
                <a:off x="4150558" y="5305732"/>
                <a:ext cx="0" cy="467100"/>
              </a:xfrm>
              <a:prstGeom prst="straightConnector1">
                <a:avLst/>
              </a:prstGeom>
              <a:noFill/>
              <a:ln cap="flat" cmpd="sng" w="25400">
                <a:solidFill>
                  <a:srgbClr val="FF0000"/>
                </a:solidFill>
                <a:prstDash val="solid"/>
                <a:round/>
                <a:headEnd len="sm" w="sm" type="none"/>
                <a:tailEnd len="med" w="med" type="stealth"/>
              </a:ln>
              <a:effectLst>
                <a:outerShdw blurRad="40000" rotWithShape="0" dir="5400000" dist="20000">
                  <a:srgbClr val="000000">
                    <a:alpha val="36862"/>
                  </a:srgbClr>
                </a:outerShdw>
              </a:effectLst>
            </p:spPr>
          </p:cxnSp>
          <p:cxnSp>
            <p:nvCxnSpPr>
              <p:cNvPr id="370" name="Google Shape;370;p41"/>
              <p:cNvCxnSpPr/>
              <p:nvPr/>
            </p:nvCxnSpPr>
            <p:spPr>
              <a:xfrm>
                <a:off x="5463958" y="5305732"/>
                <a:ext cx="454500" cy="454500"/>
              </a:xfrm>
              <a:prstGeom prst="straightConnector1">
                <a:avLst/>
              </a:prstGeom>
              <a:noFill/>
              <a:ln cap="flat" cmpd="sng" w="25400">
                <a:solidFill>
                  <a:srgbClr val="FF0000"/>
                </a:solidFill>
                <a:prstDash val="solid"/>
                <a:round/>
                <a:headEnd len="sm" w="sm" type="none"/>
                <a:tailEnd len="med" w="med" type="stealth"/>
              </a:ln>
              <a:effectLst>
                <a:outerShdw blurRad="40000" rotWithShape="0" dir="5400000" dist="20000">
                  <a:srgbClr val="000000">
                    <a:alpha val="36862"/>
                  </a:srgbClr>
                </a:outerShdw>
              </a:effectLst>
            </p:spPr>
          </p:cxnSp>
          <p:cxnSp>
            <p:nvCxnSpPr>
              <p:cNvPr id="371" name="Google Shape;371;p41"/>
              <p:cNvCxnSpPr/>
              <p:nvPr/>
            </p:nvCxnSpPr>
            <p:spPr>
              <a:xfrm>
                <a:off x="5058591" y="5305732"/>
                <a:ext cx="405300" cy="472500"/>
              </a:xfrm>
              <a:prstGeom prst="straightConnector1">
                <a:avLst/>
              </a:prstGeom>
              <a:noFill/>
              <a:ln cap="flat" cmpd="sng" w="25400">
                <a:solidFill>
                  <a:srgbClr val="FF0000"/>
                </a:solidFill>
                <a:prstDash val="solid"/>
                <a:round/>
                <a:headEnd len="sm" w="sm" type="none"/>
                <a:tailEnd len="med" w="med" type="stealth"/>
              </a:ln>
              <a:effectLst>
                <a:outerShdw blurRad="40000" rotWithShape="0" dir="5400000" dist="20000">
                  <a:srgbClr val="000000">
                    <a:alpha val="36862"/>
                  </a:srgbClr>
                </a:outerShdw>
              </a:effectLst>
            </p:spPr>
          </p:cxnSp>
          <p:sp>
            <p:nvSpPr>
              <p:cNvPr id="372" name="Google Shape;372;p41"/>
              <p:cNvSpPr txBox="1"/>
              <p:nvPr/>
            </p:nvSpPr>
            <p:spPr>
              <a:xfrm>
                <a:off x="5751538" y="5772899"/>
                <a:ext cx="776700" cy="279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1" i="0" lang="en-GB" sz="1200" u="none" cap="none" strike="noStrike">
                    <a:solidFill>
                      <a:srgbClr val="008000"/>
                    </a:solidFill>
                    <a:latin typeface="Calibri"/>
                    <a:ea typeface="Calibri"/>
                    <a:cs typeface="Calibri"/>
                    <a:sym typeface="Calibri"/>
                  </a:rPr>
                  <a:t>location</a:t>
                </a:r>
                <a:endParaRPr b="1" i="0" sz="1400" u="none" cap="none" strike="noStrike">
                  <a:solidFill>
                    <a:srgbClr val="000000"/>
                  </a:solidFill>
                  <a:latin typeface="Arial"/>
                  <a:ea typeface="Arial"/>
                  <a:cs typeface="Arial"/>
                  <a:sym typeface="Arial"/>
                </a:endParaRPr>
              </a:p>
            </p:txBody>
          </p:sp>
          <p:cxnSp>
            <p:nvCxnSpPr>
              <p:cNvPr id="373" name="Google Shape;373;p41"/>
              <p:cNvCxnSpPr/>
              <p:nvPr/>
            </p:nvCxnSpPr>
            <p:spPr>
              <a:xfrm>
                <a:off x="4616201" y="5305732"/>
                <a:ext cx="184200" cy="467100"/>
              </a:xfrm>
              <a:prstGeom prst="straightConnector1">
                <a:avLst/>
              </a:prstGeom>
              <a:noFill/>
              <a:ln cap="flat" cmpd="sng" w="25400">
                <a:solidFill>
                  <a:srgbClr val="FF0000"/>
                </a:solidFill>
                <a:prstDash val="solid"/>
                <a:round/>
                <a:headEnd len="sm" w="sm" type="none"/>
                <a:tailEnd len="med" w="med" type="stealth"/>
              </a:ln>
              <a:effectLst>
                <a:outerShdw blurRad="40000" rotWithShape="0" dir="5400000" dist="20000">
                  <a:srgbClr val="000000">
                    <a:alpha val="36862"/>
                  </a:srgbClr>
                </a:outerShdw>
              </a:effectLst>
            </p:spPr>
          </p:cxnSp>
          <p:cxnSp>
            <p:nvCxnSpPr>
              <p:cNvPr id="374" name="Google Shape;374;p41"/>
              <p:cNvCxnSpPr>
                <a:endCxn id="366" idx="0"/>
              </p:cNvCxnSpPr>
              <p:nvPr/>
            </p:nvCxnSpPr>
            <p:spPr>
              <a:xfrm flipH="1">
                <a:off x="3042009" y="5324699"/>
                <a:ext cx="327000" cy="448200"/>
              </a:xfrm>
              <a:prstGeom prst="straightConnector1">
                <a:avLst/>
              </a:prstGeom>
              <a:noFill/>
              <a:ln cap="flat" cmpd="sng" w="25400">
                <a:solidFill>
                  <a:srgbClr val="FF0000"/>
                </a:solidFill>
                <a:prstDash val="solid"/>
                <a:round/>
                <a:headEnd len="sm" w="sm" type="none"/>
                <a:tailEnd len="med" w="med" type="stealth"/>
              </a:ln>
              <a:effectLst>
                <a:outerShdw blurRad="40000" rotWithShape="0" dir="5400000" dist="20000">
                  <a:srgbClr val="000000">
                    <a:alpha val="36862"/>
                  </a:srgbClr>
                </a:outerShdw>
              </a:effectLst>
            </p:spPr>
          </p:cxnSp>
          <p:cxnSp>
            <p:nvCxnSpPr>
              <p:cNvPr id="375" name="Google Shape;375;p41"/>
              <p:cNvCxnSpPr/>
              <p:nvPr/>
            </p:nvCxnSpPr>
            <p:spPr>
              <a:xfrm flipH="1">
                <a:off x="1706891" y="5275158"/>
                <a:ext cx="445200" cy="485100"/>
              </a:xfrm>
              <a:prstGeom prst="straightConnector1">
                <a:avLst/>
              </a:prstGeom>
              <a:noFill/>
              <a:ln cap="flat" cmpd="sng" w="25400">
                <a:solidFill>
                  <a:srgbClr val="0000FF"/>
                </a:solidFill>
                <a:prstDash val="solid"/>
                <a:round/>
                <a:headEnd len="sm" w="sm" type="none"/>
                <a:tailEnd len="med" w="med" type="stealth"/>
              </a:ln>
              <a:effectLst>
                <a:outerShdw blurRad="40000" rotWithShape="0" dir="5400000" dist="20000">
                  <a:srgbClr val="000000">
                    <a:alpha val="36862"/>
                  </a:srgbClr>
                </a:outerShdw>
              </a:effectLst>
            </p:spPr>
          </p:cxnSp>
          <p:sp>
            <p:nvSpPr>
              <p:cNvPr id="376" name="Google Shape;376;p41"/>
              <p:cNvSpPr txBox="1"/>
              <p:nvPr/>
            </p:nvSpPr>
            <p:spPr>
              <a:xfrm>
                <a:off x="461127" y="5772899"/>
                <a:ext cx="1763100" cy="279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1" i="0" lang="en-GB" sz="1200" u="none" cap="none" strike="noStrike">
                    <a:solidFill>
                      <a:srgbClr val="0000FF"/>
                    </a:solidFill>
                    <a:latin typeface="Calibri"/>
                    <a:ea typeface="Calibri"/>
                    <a:cs typeface="Calibri"/>
                    <a:sym typeface="Calibri"/>
                  </a:rPr>
                  <a:t>soil attribute to predict</a:t>
                </a:r>
                <a:endParaRPr b="1" i="0" sz="1400" u="none" cap="none" strike="noStrike">
                  <a:solidFill>
                    <a:srgbClr val="000000"/>
                  </a:solidFill>
                  <a:latin typeface="Arial"/>
                  <a:ea typeface="Arial"/>
                  <a:cs typeface="Arial"/>
                  <a:sym typeface="Arial"/>
                </a:endParaRPr>
              </a:p>
            </p:txBody>
          </p:sp>
          <p:cxnSp>
            <p:nvCxnSpPr>
              <p:cNvPr id="377" name="Google Shape;377;p41"/>
              <p:cNvCxnSpPr/>
              <p:nvPr/>
            </p:nvCxnSpPr>
            <p:spPr>
              <a:xfrm>
                <a:off x="6070289" y="5305732"/>
                <a:ext cx="559800" cy="479700"/>
              </a:xfrm>
              <a:prstGeom prst="straightConnector1">
                <a:avLst/>
              </a:prstGeom>
              <a:noFill/>
              <a:ln cap="flat" cmpd="sng" w="25400">
                <a:solidFill>
                  <a:srgbClr val="F79646"/>
                </a:solidFill>
                <a:prstDash val="solid"/>
                <a:round/>
                <a:headEnd len="sm" w="sm" type="none"/>
                <a:tailEnd len="med" w="med" type="stealth"/>
              </a:ln>
              <a:effectLst>
                <a:outerShdw blurRad="40000" rotWithShape="0" dir="5400000" dist="20000">
                  <a:srgbClr val="000000">
                    <a:alpha val="36862"/>
                  </a:srgbClr>
                </a:outerShdw>
              </a:effectLst>
            </p:spPr>
          </p:cxnSp>
          <p:sp>
            <p:nvSpPr>
              <p:cNvPr id="378" name="Google Shape;378;p41"/>
              <p:cNvSpPr txBox="1"/>
              <p:nvPr/>
            </p:nvSpPr>
            <p:spPr>
              <a:xfrm>
                <a:off x="6375877" y="5772899"/>
                <a:ext cx="1879800" cy="279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1" i="0" lang="en-GB" sz="1200" u="none" cap="none" strike="noStrike">
                    <a:solidFill>
                      <a:srgbClr val="E36C09"/>
                    </a:solidFill>
                    <a:latin typeface="Calibri"/>
                    <a:ea typeface="Calibri"/>
                    <a:cs typeface="Calibri"/>
                    <a:sym typeface="Calibri"/>
                  </a:rPr>
                  <a:t>function residuals (errors)</a:t>
                </a:r>
                <a:endParaRPr b="1" i="0" sz="1400" u="none" cap="none" strike="noStrike">
                  <a:solidFill>
                    <a:srgbClr val="000000"/>
                  </a:solidFill>
                  <a:latin typeface="Arial"/>
                  <a:ea typeface="Arial"/>
                  <a:cs typeface="Arial"/>
                  <a:sym typeface="Arial"/>
                </a:endParaRPr>
              </a:p>
            </p:txBody>
          </p:sp>
        </p:grpSp>
      </p:grpSp>
      <p:sp>
        <p:nvSpPr>
          <p:cNvPr id="379" name="Google Shape;379;p41"/>
          <p:cNvSpPr txBox="1"/>
          <p:nvPr>
            <p:ph idx="12" type="sldNum"/>
          </p:nvPr>
        </p:nvSpPr>
        <p:spPr>
          <a:xfrm>
            <a:off x="11296611" y="6217622"/>
            <a:ext cx="731700" cy="5247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GB"/>
              <a:t>‹#›</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p42"/>
          <p:cNvSpPr txBox="1"/>
          <p:nvPr>
            <p:ph type="title"/>
          </p:nvPr>
        </p:nvSpPr>
        <p:spPr>
          <a:xfrm>
            <a:off x="415600" y="462875"/>
            <a:ext cx="11360700" cy="606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Digital Soil Mapping Workflow</a:t>
            </a:r>
            <a:endParaRPr/>
          </a:p>
        </p:txBody>
      </p:sp>
      <p:pic>
        <p:nvPicPr>
          <p:cNvPr id="385" name="Google Shape;385;p42"/>
          <p:cNvPicPr preferRelativeResize="0"/>
          <p:nvPr/>
        </p:nvPicPr>
        <p:blipFill rotWithShape="1">
          <a:blip r:embed="rId3">
            <a:alphaModFix/>
          </a:blip>
          <a:srcRect b="0" l="0" r="0" t="0"/>
          <a:stretch/>
        </p:blipFill>
        <p:spPr>
          <a:xfrm>
            <a:off x="2055526" y="1662476"/>
            <a:ext cx="6933375" cy="4493699"/>
          </a:xfrm>
          <a:prstGeom prst="rect">
            <a:avLst/>
          </a:prstGeom>
          <a:noFill/>
          <a:ln>
            <a:noFill/>
          </a:ln>
        </p:spPr>
      </p:pic>
      <p:sp>
        <p:nvSpPr>
          <p:cNvPr id="386" name="Google Shape;386;p42"/>
          <p:cNvSpPr/>
          <p:nvPr/>
        </p:nvSpPr>
        <p:spPr>
          <a:xfrm>
            <a:off x="7837505" y="5832262"/>
            <a:ext cx="2830500" cy="461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0" i="0" lang="en-GB" sz="1200" u="none" cap="none" strike="noStrike">
                <a:solidFill>
                  <a:srgbClr val="000000"/>
                </a:solidFill>
                <a:latin typeface="Calibri"/>
                <a:ea typeface="Calibri"/>
                <a:cs typeface="Calibri"/>
                <a:sym typeface="Calibri"/>
              </a:rPr>
              <a:t>Source: USDA</a:t>
            </a:r>
            <a:endParaRPr b="0" i="0" sz="1200" u="none" cap="none" strike="noStrike">
              <a:solidFill>
                <a:srgbClr val="000000"/>
              </a:solidFill>
              <a:latin typeface="Calibri"/>
              <a:ea typeface="Calibri"/>
              <a:cs typeface="Calibri"/>
              <a:sym typeface="Calibri"/>
            </a:endParaRPr>
          </a:p>
        </p:txBody>
      </p:sp>
      <p:sp>
        <p:nvSpPr>
          <p:cNvPr id="387" name="Google Shape;387;p42"/>
          <p:cNvSpPr txBox="1"/>
          <p:nvPr>
            <p:ph idx="12" type="sldNum"/>
          </p:nvPr>
        </p:nvSpPr>
        <p:spPr>
          <a:xfrm>
            <a:off x="11296611" y="6217622"/>
            <a:ext cx="731700" cy="5247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GB"/>
              <a:t>‹#›</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p43"/>
          <p:cNvSpPr txBox="1"/>
          <p:nvPr>
            <p:ph type="title"/>
          </p:nvPr>
        </p:nvSpPr>
        <p:spPr>
          <a:xfrm>
            <a:off x="415600" y="462875"/>
            <a:ext cx="11360700" cy="606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Digital Soil Mapping Workflow</a:t>
            </a:r>
            <a:endParaRPr/>
          </a:p>
        </p:txBody>
      </p:sp>
      <p:sp>
        <p:nvSpPr>
          <p:cNvPr id="393" name="Google Shape;393;p43"/>
          <p:cNvSpPr txBox="1"/>
          <p:nvPr>
            <p:ph idx="1" type="body"/>
          </p:nvPr>
        </p:nvSpPr>
        <p:spPr>
          <a:xfrm>
            <a:off x="415600" y="1209964"/>
            <a:ext cx="9823200" cy="4881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GB" sz="2100" u="sng"/>
              <a:t>Steps to Map Soil Properties with DSM approach:</a:t>
            </a:r>
            <a:endParaRPr sz="2100" u="sng"/>
          </a:p>
          <a:p>
            <a:pPr indent="-323850" lvl="0" marL="457200" rtl="0" algn="l">
              <a:lnSpc>
                <a:spcPct val="115000"/>
              </a:lnSpc>
              <a:spcBef>
                <a:spcPts val="1600"/>
              </a:spcBef>
              <a:spcAft>
                <a:spcPts val="0"/>
              </a:spcAft>
              <a:buSzPts val="1500"/>
              <a:buAutoNum type="arabicParenR"/>
            </a:pPr>
            <a:r>
              <a:rPr lang="en-GB" sz="2100"/>
              <a:t>Prepare </a:t>
            </a:r>
            <a:r>
              <a:rPr b="1" lang="en-GB" sz="2100"/>
              <a:t>soil observations </a:t>
            </a:r>
            <a:r>
              <a:rPr lang="en-GB" sz="2100"/>
              <a:t>(soil profile data);</a:t>
            </a:r>
            <a:endParaRPr sz="2100"/>
          </a:p>
          <a:p>
            <a:pPr indent="-323850" lvl="0" marL="457200" rtl="0" algn="l">
              <a:lnSpc>
                <a:spcPct val="115000"/>
              </a:lnSpc>
              <a:spcBef>
                <a:spcPts val="1000"/>
              </a:spcBef>
              <a:spcAft>
                <a:spcPts val="0"/>
              </a:spcAft>
              <a:buSzPts val="1500"/>
              <a:buAutoNum type="arabicParenR"/>
            </a:pPr>
            <a:r>
              <a:rPr lang="en-GB" sz="2100"/>
              <a:t>Prepare environmental </a:t>
            </a:r>
            <a:r>
              <a:rPr b="1" lang="en-GB" sz="2100"/>
              <a:t>covariates </a:t>
            </a:r>
            <a:r>
              <a:rPr lang="en-GB" sz="2100"/>
              <a:t>(raster layers);</a:t>
            </a:r>
            <a:endParaRPr sz="2100"/>
          </a:p>
          <a:p>
            <a:pPr indent="-323850" lvl="0" marL="457200" rtl="0" algn="l">
              <a:lnSpc>
                <a:spcPct val="115000"/>
              </a:lnSpc>
              <a:spcBef>
                <a:spcPts val="1000"/>
              </a:spcBef>
              <a:spcAft>
                <a:spcPts val="0"/>
              </a:spcAft>
              <a:buSzPts val="1500"/>
              <a:buAutoNum type="arabicParenR"/>
            </a:pPr>
            <a:r>
              <a:rPr lang="en-GB" sz="2100"/>
              <a:t>Fit the </a:t>
            </a:r>
            <a:r>
              <a:rPr b="1" lang="en-GB" sz="2100"/>
              <a:t>prediction model</a:t>
            </a:r>
            <a:r>
              <a:rPr lang="en-GB" sz="2100"/>
              <a:t> using a target soil property (e.g. SOC) as a dependent variable</a:t>
            </a:r>
            <a:r>
              <a:rPr b="1" lang="en-GB" sz="2100"/>
              <a:t> </a:t>
            </a:r>
            <a:r>
              <a:rPr lang="en-GB" sz="2100"/>
              <a:t>and the covariates as predictors;</a:t>
            </a:r>
            <a:endParaRPr sz="2100"/>
          </a:p>
          <a:p>
            <a:pPr indent="-336550" lvl="1" marL="914400" rtl="0" algn="l">
              <a:lnSpc>
                <a:spcPct val="115000"/>
              </a:lnSpc>
              <a:spcBef>
                <a:spcPts val="0"/>
              </a:spcBef>
              <a:spcAft>
                <a:spcPts val="0"/>
              </a:spcAft>
              <a:buClr>
                <a:srgbClr val="000000"/>
              </a:buClr>
              <a:buSzPts val="1700"/>
              <a:buChar char="○"/>
            </a:pPr>
            <a:r>
              <a:rPr lang="en-GB" sz="1700">
                <a:solidFill>
                  <a:srgbClr val="000000"/>
                </a:solidFill>
              </a:rPr>
              <a:t>Linear modelling;</a:t>
            </a:r>
            <a:endParaRPr sz="1700">
              <a:solidFill>
                <a:srgbClr val="000000"/>
              </a:solidFill>
            </a:endParaRPr>
          </a:p>
          <a:p>
            <a:pPr indent="-336550" lvl="1" marL="914400" rtl="0" algn="l">
              <a:lnSpc>
                <a:spcPct val="115000"/>
              </a:lnSpc>
              <a:spcBef>
                <a:spcPts val="0"/>
              </a:spcBef>
              <a:spcAft>
                <a:spcPts val="0"/>
              </a:spcAft>
              <a:buClr>
                <a:srgbClr val="000000"/>
              </a:buClr>
              <a:buSzPts val="1700"/>
              <a:buChar char="○"/>
            </a:pPr>
            <a:r>
              <a:rPr lang="en-GB" sz="1700">
                <a:solidFill>
                  <a:srgbClr val="000000"/>
                </a:solidFill>
              </a:rPr>
              <a:t>Geostatistical modelling;</a:t>
            </a:r>
            <a:endParaRPr sz="1700">
              <a:solidFill>
                <a:srgbClr val="000000"/>
              </a:solidFill>
            </a:endParaRPr>
          </a:p>
          <a:p>
            <a:pPr indent="-336550" lvl="1" marL="914400" rtl="0" algn="l">
              <a:lnSpc>
                <a:spcPct val="115000"/>
              </a:lnSpc>
              <a:spcBef>
                <a:spcPts val="0"/>
              </a:spcBef>
              <a:spcAft>
                <a:spcPts val="0"/>
              </a:spcAft>
              <a:buClr>
                <a:srgbClr val="000000"/>
              </a:buClr>
              <a:buSzPts val="1700"/>
              <a:buChar char="○"/>
            </a:pPr>
            <a:r>
              <a:rPr lang="en-GB" sz="1700">
                <a:solidFill>
                  <a:srgbClr val="000000"/>
                </a:solidFill>
              </a:rPr>
              <a:t>Machine learning;</a:t>
            </a:r>
            <a:endParaRPr sz="1700">
              <a:solidFill>
                <a:srgbClr val="000000"/>
              </a:solidFill>
            </a:endParaRPr>
          </a:p>
          <a:p>
            <a:pPr indent="-323850" lvl="0" marL="457200" rtl="0" algn="l">
              <a:lnSpc>
                <a:spcPct val="115000"/>
              </a:lnSpc>
              <a:spcBef>
                <a:spcPts val="1000"/>
              </a:spcBef>
              <a:spcAft>
                <a:spcPts val="0"/>
              </a:spcAft>
              <a:buSzPts val="1500"/>
              <a:buAutoNum type="arabicParenR"/>
            </a:pPr>
            <a:r>
              <a:rPr b="1" lang="en-GB" sz="2100"/>
              <a:t>Map </a:t>
            </a:r>
            <a:r>
              <a:rPr lang="en-GB" sz="2100"/>
              <a:t>the soil property using the prediction model;</a:t>
            </a:r>
            <a:endParaRPr sz="2100"/>
          </a:p>
          <a:p>
            <a:pPr indent="-323850" lvl="0" marL="457200" rtl="0" algn="l">
              <a:lnSpc>
                <a:spcPct val="115000"/>
              </a:lnSpc>
              <a:spcBef>
                <a:spcPts val="1000"/>
              </a:spcBef>
              <a:spcAft>
                <a:spcPts val="1000"/>
              </a:spcAft>
              <a:buSzPts val="1500"/>
              <a:buAutoNum type="arabicParenR"/>
            </a:pPr>
            <a:r>
              <a:rPr b="1" lang="en-GB" sz="2100"/>
              <a:t>Assess </a:t>
            </a:r>
            <a:r>
              <a:rPr lang="en-GB" sz="2100"/>
              <a:t>the quality and uncertainty of the map.</a:t>
            </a:r>
            <a:endParaRPr sz="2100"/>
          </a:p>
        </p:txBody>
      </p:sp>
      <p:sp>
        <p:nvSpPr>
          <p:cNvPr id="394" name="Google Shape;394;p43"/>
          <p:cNvSpPr txBox="1"/>
          <p:nvPr>
            <p:ph idx="12" type="sldNum"/>
          </p:nvPr>
        </p:nvSpPr>
        <p:spPr>
          <a:xfrm>
            <a:off x="11296611" y="6217622"/>
            <a:ext cx="731700" cy="5247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GB"/>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17"/>
          <p:cNvSpPr txBox="1"/>
          <p:nvPr>
            <p:ph type="title"/>
          </p:nvPr>
        </p:nvSpPr>
        <p:spPr>
          <a:xfrm>
            <a:off x="415600" y="462875"/>
            <a:ext cx="11360700" cy="606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What is spatial data?</a:t>
            </a:r>
            <a:endParaRPr/>
          </a:p>
          <a:p>
            <a:pPr indent="0" lvl="0" marL="0" rtl="0" algn="l">
              <a:lnSpc>
                <a:spcPct val="100000"/>
              </a:lnSpc>
              <a:spcBef>
                <a:spcPts val="0"/>
              </a:spcBef>
              <a:spcAft>
                <a:spcPts val="0"/>
              </a:spcAft>
              <a:buSzPts val="2800"/>
              <a:buNone/>
            </a:pPr>
            <a:r>
              <a:t/>
            </a:r>
            <a:endParaRPr/>
          </a:p>
        </p:txBody>
      </p:sp>
      <p:sp>
        <p:nvSpPr>
          <p:cNvPr id="106" name="Google Shape;106;p17"/>
          <p:cNvSpPr txBox="1"/>
          <p:nvPr>
            <p:ph idx="1" type="body"/>
          </p:nvPr>
        </p:nvSpPr>
        <p:spPr>
          <a:xfrm>
            <a:off x="415600" y="1209964"/>
            <a:ext cx="9823200" cy="4881600"/>
          </a:xfrm>
          <a:prstGeom prst="rect">
            <a:avLst/>
          </a:prstGeom>
          <a:noFill/>
          <a:ln>
            <a:noFill/>
          </a:ln>
        </p:spPr>
        <p:txBody>
          <a:bodyPr anchorCtr="0" anchor="t" bIns="91425" lIns="91425" spcFirstLastPara="1" rIns="91425" wrap="square" tIns="91425">
            <a:noAutofit/>
          </a:bodyPr>
          <a:lstStyle/>
          <a:p>
            <a:pPr indent="-381000" lvl="0" marL="457200" rtl="0" algn="l">
              <a:lnSpc>
                <a:spcPct val="115000"/>
              </a:lnSpc>
              <a:spcBef>
                <a:spcPts val="0"/>
              </a:spcBef>
              <a:spcAft>
                <a:spcPts val="0"/>
              </a:spcAft>
              <a:buSzPts val="2400"/>
              <a:buChar char="●"/>
            </a:pPr>
            <a:r>
              <a:rPr b="1" lang="en-GB" sz="2400">
                <a:solidFill>
                  <a:schemeClr val="dk1"/>
                </a:solidFill>
              </a:rPr>
              <a:t>Spatial data</a:t>
            </a:r>
            <a:r>
              <a:rPr lang="en-GB" sz="2400"/>
              <a:t> (geospatial data, geographic information) it is the data or information that identifies the </a:t>
            </a:r>
            <a:r>
              <a:rPr b="1" lang="en-GB" sz="2400"/>
              <a:t>geographic location</a:t>
            </a:r>
            <a:r>
              <a:rPr lang="en-GB" sz="2400"/>
              <a:t> of features and boundaries on Earth </a:t>
            </a:r>
            <a:endParaRPr sz="2400"/>
          </a:p>
          <a:p>
            <a:pPr indent="-381000" lvl="0" marL="457200" rtl="0" algn="l">
              <a:lnSpc>
                <a:spcPct val="115000"/>
              </a:lnSpc>
              <a:spcBef>
                <a:spcPts val="0"/>
              </a:spcBef>
              <a:spcAft>
                <a:spcPts val="0"/>
              </a:spcAft>
              <a:buSzPts val="2400"/>
              <a:buChar char="●"/>
            </a:pPr>
            <a:r>
              <a:rPr lang="en-GB" sz="2400"/>
              <a:t>Spatial data is stored with </a:t>
            </a:r>
            <a:r>
              <a:rPr b="1" lang="en-GB" sz="2400"/>
              <a:t>coordinates </a:t>
            </a:r>
            <a:r>
              <a:rPr lang="en-GB" sz="2400"/>
              <a:t>to describe location;</a:t>
            </a:r>
            <a:endParaRPr sz="2400"/>
          </a:p>
          <a:p>
            <a:pPr indent="-381000" lvl="0" marL="457200" rtl="0" algn="l">
              <a:lnSpc>
                <a:spcPct val="115000"/>
              </a:lnSpc>
              <a:spcBef>
                <a:spcPts val="0"/>
              </a:spcBef>
              <a:spcAft>
                <a:spcPts val="0"/>
              </a:spcAft>
              <a:buSzPts val="2400"/>
              <a:buChar char="●"/>
            </a:pPr>
            <a:r>
              <a:rPr b="1" lang="en-GB" sz="2400">
                <a:solidFill>
                  <a:schemeClr val="dk1"/>
                </a:solidFill>
              </a:rPr>
              <a:t>Maps </a:t>
            </a:r>
            <a:r>
              <a:rPr lang="en-GB" sz="2400">
                <a:solidFill>
                  <a:schemeClr val="dk1"/>
                </a:solidFill>
              </a:rPr>
              <a:t>are a representation of the spatial data</a:t>
            </a:r>
            <a:r>
              <a:rPr lang="en-GB" sz="2400"/>
              <a:t>; </a:t>
            </a:r>
            <a:endParaRPr sz="2400"/>
          </a:p>
          <a:p>
            <a:pPr indent="-381000" lvl="0" marL="457200" rtl="0" algn="l">
              <a:lnSpc>
                <a:spcPct val="115000"/>
              </a:lnSpc>
              <a:spcBef>
                <a:spcPts val="0"/>
              </a:spcBef>
              <a:spcAft>
                <a:spcPts val="0"/>
              </a:spcAft>
              <a:buSzPts val="2400"/>
              <a:buChar char="●"/>
            </a:pPr>
            <a:r>
              <a:rPr lang="en-GB" sz="2400"/>
              <a:t>Spatial data is often accessed, manipulated or analyzed through </a:t>
            </a:r>
            <a:r>
              <a:rPr b="1" lang="en-GB" sz="2400"/>
              <a:t>Geographic Information Systems</a:t>
            </a:r>
            <a:r>
              <a:rPr lang="en-GB" sz="2400"/>
              <a:t> (GIS).</a:t>
            </a:r>
            <a:endParaRPr sz="2400"/>
          </a:p>
        </p:txBody>
      </p:sp>
      <p:sp>
        <p:nvSpPr>
          <p:cNvPr id="107" name="Google Shape;107;p17"/>
          <p:cNvSpPr txBox="1"/>
          <p:nvPr>
            <p:ph idx="12" type="sldNum"/>
          </p:nvPr>
        </p:nvSpPr>
        <p:spPr>
          <a:xfrm>
            <a:off x="11296611" y="6217622"/>
            <a:ext cx="731700" cy="5247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GB"/>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98" name="Shape 398"/>
        <p:cNvGrpSpPr/>
        <p:nvPr/>
      </p:nvGrpSpPr>
      <p:grpSpPr>
        <a:xfrm>
          <a:off x="0" y="0"/>
          <a:ext cx="0" cy="0"/>
          <a:chOff x="0" y="0"/>
          <a:chExt cx="0" cy="0"/>
        </a:xfrm>
      </p:grpSpPr>
      <p:pic>
        <p:nvPicPr>
          <p:cNvPr id="399" name="Google Shape;399;p44"/>
          <p:cNvPicPr preferRelativeResize="0"/>
          <p:nvPr/>
        </p:nvPicPr>
        <p:blipFill rotWithShape="1">
          <a:blip r:embed="rId4">
            <a:alphaModFix/>
          </a:blip>
          <a:srcRect b="0" l="0" r="24288" t="0"/>
          <a:stretch/>
        </p:blipFill>
        <p:spPr>
          <a:xfrm>
            <a:off x="2227875" y="141675"/>
            <a:ext cx="1781175" cy="476250"/>
          </a:xfrm>
          <a:prstGeom prst="rect">
            <a:avLst/>
          </a:prstGeom>
          <a:noFill/>
          <a:ln>
            <a:noFill/>
          </a:ln>
        </p:spPr>
      </p:pic>
      <p:pic>
        <p:nvPicPr>
          <p:cNvPr id="400" name="Google Shape;400;p44"/>
          <p:cNvPicPr preferRelativeResize="0"/>
          <p:nvPr/>
        </p:nvPicPr>
        <p:blipFill rotWithShape="1">
          <a:blip r:embed="rId5">
            <a:alphaModFix/>
          </a:blip>
          <a:srcRect b="0" l="0" r="0" t="0"/>
          <a:stretch/>
        </p:blipFill>
        <p:spPr>
          <a:xfrm>
            <a:off x="8604625" y="70238"/>
            <a:ext cx="1066800" cy="619125"/>
          </a:xfrm>
          <a:prstGeom prst="rect">
            <a:avLst/>
          </a:prstGeom>
          <a:noFill/>
          <a:ln>
            <a:noFill/>
          </a:ln>
        </p:spPr>
      </p:pic>
      <p:pic>
        <p:nvPicPr>
          <p:cNvPr id="401" name="Google Shape;401;p44"/>
          <p:cNvPicPr preferRelativeResize="0"/>
          <p:nvPr/>
        </p:nvPicPr>
        <p:blipFill rotWithShape="1">
          <a:blip r:embed="rId6">
            <a:alphaModFix/>
          </a:blip>
          <a:srcRect b="0" l="0" r="0" t="0"/>
          <a:stretch/>
        </p:blipFill>
        <p:spPr>
          <a:xfrm>
            <a:off x="5193075" y="-196962"/>
            <a:ext cx="1805850" cy="12896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18"/>
          <p:cNvSpPr txBox="1"/>
          <p:nvPr>
            <p:ph type="title"/>
          </p:nvPr>
        </p:nvSpPr>
        <p:spPr>
          <a:xfrm>
            <a:off x="415600" y="462875"/>
            <a:ext cx="11360700" cy="606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GB"/>
              <a:t>Spatial phenomena</a:t>
            </a:r>
            <a:endParaRPr/>
          </a:p>
        </p:txBody>
      </p:sp>
      <p:sp>
        <p:nvSpPr>
          <p:cNvPr id="113" name="Google Shape;113;p18"/>
          <p:cNvSpPr txBox="1"/>
          <p:nvPr>
            <p:ph idx="1" type="body"/>
          </p:nvPr>
        </p:nvSpPr>
        <p:spPr>
          <a:xfrm>
            <a:off x="415600" y="1209964"/>
            <a:ext cx="9823200" cy="4881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GB" sz="2200">
                <a:solidFill>
                  <a:schemeClr val="dk1"/>
                </a:solidFill>
              </a:rPr>
              <a:t>Spatial phenomena can generally be thought of as either : </a:t>
            </a:r>
            <a:endParaRPr sz="2200">
              <a:solidFill>
                <a:schemeClr val="dk1"/>
              </a:solidFill>
            </a:endParaRPr>
          </a:p>
          <a:p>
            <a:pPr indent="-304800" lvl="0" marL="457200" rtl="0" algn="l">
              <a:lnSpc>
                <a:spcPct val="115000"/>
              </a:lnSpc>
              <a:spcBef>
                <a:spcPts val="1000"/>
              </a:spcBef>
              <a:spcAft>
                <a:spcPts val="0"/>
              </a:spcAft>
              <a:buClr>
                <a:schemeClr val="dk1"/>
              </a:buClr>
              <a:buSzPts val="1200"/>
              <a:buChar char="●"/>
            </a:pPr>
            <a:r>
              <a:rPr b="1" lang="en-GB" sz="2200">
                <a:solidFill>
                  <a:schemeClr val="dk1"/>
                </a:solidFill>
              </a:rPr>
              <a:t>discrete objects</a:t>
            </a:r>
            <a:r>
              <a:rPr lang="en-GB" sz="2200">
                <a:solidFill>
                  <a:schemeClr val="dk1"/>
                </a:solidFill>
              </a:rPr>
              <a:t> with clear boundaries (e.g. river, road, town) </a:t>
            </a:r>
            <a:endParaRPr sz="2200">
              <a:solidFill>
                <a:schemeClr val="dk1"/>
              </a:solidFill>
            </a:endParaRPr>
          </a:p>
          <a:p>
            <a:pPr indent="-304800" lvl="0" marL="457200" rtl="0" algn="l">
              <a:lnSpc>
                <a:spcPct val="115000"/>
              </a:lnSpc>
              <a:spcBef>
                <a:spcPts val="0"/>
              </a:spcBef>
              <a:spcAft>
                <a:spcPts val="0"/>
              </a:spcAft>
              <a:buClr>
                <a:schemeClr val="dk1"/>
              </a:buClr>
              <a:buSzPts val="1200"/>
              <a:buChar char="●"/>
            </a:pPr>
            <a:r>
              <a:rPr lang="en-GB" sz="2200">
                <a:solidFill>
                  <a:schemeClr val="dk1"/>
                </a:solidFill>
              </a:rPr>
              <a:t>or as a </a:t>
            </a:r>
            <a:r>
              <a:rPr b="1" lang="en-GB" sz="2200">
                <a:solidFill>
                  <a:schemeClr val="dk1"/>
                </a:solidFill>
              </a:rPr>
              <a:t>continuous </a:t>
            </a:r>
            <a:r>
              <a:rPr lang="en-GB" sz="2200">
                <a:solidFill>
                  <a:schemeClr val="dk1"/>
                </a:solidFill>
              </a:rPr>
              <a:t>phenomenon that can be observed everywhere, but does not have natural boundaries (e.g. elevation, temperature, and air quality). </a:t>
            </a:r>
            <a:endParaRPr sz="2200">
              <a:solidFill>
                <a:schemeClr val="dk1"/>
              </a:solidFill>
            </a:endParaRPr>
          </a:p>
          <a:p>
            <a:pPr indent="0" lvl="0" marL="457200" rtl="0" algn="l">
              <a:lnSpc>
                <a:spcPct val="115000"/>
              </a:lnSpc>
              <a:spcBef>
                <a:spcPts val="1600"/>
              </a:spcBef>
              <a:spcAft>
                <a:spcPts val="0"/>
              </a:spcAft>
              <a:buSzPts val="1800"/>
              <a:buNone/>
            </a:pPr>
            <a:r>
              <a:t/>
            </a:r>
            <a:endParaRPr sz="2200">
              <a:solidFill>
                <a:schemeClr val="dk1"/>
              </a:solidFill>
            </a:endParaRPr>
          </a:p>
          <a:p>
            <a:pPr indent="0" lvl="0" marL="0" rtl="0" algn="l">
              <a:lnSpc>
                <a:spcPct val="115000"/>
              </a:lnSpc>
              <a:spcBef>
                <a:spcPts val="1600"/>
              </a:spcBef>
              <a:spcAft>
                <a:spcPts val="1600"/>
              </a:spcAft>
              <a:buSzPts val="1800"/>
              <a:buNone/>
            </a:pPr>
            <a:r>
              <a:t/>
            </a:r>
            <a:endParaRPr sz="2200">
              <a:solidFill>
                <a:schemeClr val="dk1"/>
              </a:solidFill>
            </a:endParaRPr>
          </a:p>
        </p:txBody>
      </p:sp>
      <p:pic>
        <p:nvPicPr>
          <p:cNvPr id="114" name="Google Shape;114;p18"/>
          <p:cNvPicPr preferRelativeResize="0"/>
          <p:nvPr/>
        </p:nvPicPr>
        <p:blipFill rotWithShape="1">
          <a:blip r:embed="rId3">
            <a:alphaModFix/>
          </a:blip>
          <a:srcRect b="13363" l="0" r="0" t="12928"/>
          <a:stretch/>
        </p:blipFill>
        <p:spPr>
          <a:xfrm>
            <a:off x="2297476" y="4031851"/>
            <a:ext cx="6981825" cy="2134275"/>
          </a:xfrm>
          <a:prstGeom prst="rect">
            <a:avLst/>
          </a:prstGeom>
          <a:noFill/>
          <a:ln>
            <a:noFill/>
          </a:ln>
        </p:spPr>
      </p:pic>
      <p:cxnSp>
        <p:nvCxnSpPr>
          <p:cNvPr id="115" name="Google Shape;115;p18"/>
          <p:cNvCxnSpPr/>
          <p:nvPr/>
        </p:nvCxnSpPr>
        <p:spPr>
          <a:xfrm flipH="1">
            <a:off x="6571325" y="3768650"/>
            <a:ext cx="1011600" cy="1121400"/>
          </a:xfrm>
          <a:prstGeom prst="straightConnector1">
            <a:avLst/>
          </a:prstGeom>
          <a:noFill/>
          <a:ln cap="flat" cmpd="sng" w="28575">
            <a:solidFill>
              <a:srgbClr val="FF0000"/>
            </a:solidFill>
            <a:prstDash val="solid"/>
            <a:round/>
            <a:headEnd len="sm" w="sm" type="none"/>
            <a:tailEnd len="med" w="med" type="triangle"/>
          </a:ln>
        </p:spPr>
      </p:cxnSp>
      <p:cxnSp>
        <p:nvCxnSpPr>
          <p:cNvPr id="116" name="Google Shape;116;p18"/>
          <p:cNvCxnSpPr/>
          <p:nvPr/>
        </p:nvCxnSpPr>
        <p:spPr>
          <a:xfrm>
            <a:off x="5104725" y="3768650"/>
            <a:ext cx="1173300" cy="783000"/>
          </a:xfrm>
          <a:prstGeom prst="straightConnector1">
            <a:avLst/>
          </a:prstGeom>
          <a:noFill/>
          <a:ln cap="flat" cmpd="sng" w="28575">
            <a:solidFill>
              <a:srgbClr val="FF0000"/>
            </a:solidFill>
            <a:prstDash val="solid"/>
            <a:round/>
            <a:headEnd len="sm" w="sm" type="none"/>
            <a:tailEnd len="med" w="med" type="triangle"/>
          </a:ln>
        </p:spPr>
      </p:cxnSp>
      <p:cxnSp>
        <p:nvCxnSpPr>
          <p:cNvPr id="117" name="Google Shape;117;p18"/>
          <p:cNvCxnSpPr/>
          <p:nvPr/>
        </p:nvCxnSpPr>
        <p:spPr>
          <a:xfrm>
            <a:off x="5104725" y="3758525"/>
            <a:ext cx="424800" cy="1268700"/>
          </a:xfrm>
          <a:prstGeom prst="straightConnector1">
            <a:avLst/>
          </a:prstGeom>
          <a:noFill/>
          <a:ln cap="flat" cmpd="sng" w="28575">
            <a:solidFill>
              <a:srgbClr val="FF0000"/>
            </a:solidFill>
            <a:prstDash val="solid"/>
            <a:round/>
            <a:headEnd len="sm" w="sm" type="none"/>
            <a:tailEnd len="med" w="med" type="triangle"/>
          </a:ln>
        </p:spPr>
      </p:cxnSp>
      <p:cxnSp>
        <p:nvCxnSpPr>
          <p:cNvPr id="118" name="Google Shape;118;p18"/>
          <p:cNvCxnSpPr/>
          <p:nvPr/>
        </p:nvCxnSpPr>
        <p:spPr>
          <a:xfrm flipH="1">
            <a:off x="4204200" y="3758525"/>
            <a:ext cx="890400" cy="1430700"/>
          </a:xfrm>
          <a:prstGeom prst="straightConnector1">
            <a:avLst/>
          </a:prstGeom>
          <a:noFill/>
          <a:ln cap="flat" cmpd="sng" w="28575">
            <a:solidFill>
              <a:srgbClr val="FF0000"/>
            </a:solidFill>
            <a:prstDash val="solid"/>
            <a:round/>
            <a:headEnd len="sm" w="sm" type="none"/>
            <a:tailEnd len="med" w="med" type="triangle"/>
          </a:ln>
        </p:spPr>
      </p:cxnSp>
      <p:sp>
        <p:nvSpPr>
          <p:cNvPr id="119" name="Google Shape;119;p18"/>
          <p:cNvSpPr txBox="1"/>
          <p:nvPr/>
        </p:nvSpPr>
        <p:spPr>
          <a:xfrm>
            <a:off x="7079700" y="3242700"/>
            <a:ext cx="2488200" cy="577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1" lang="en-GB" sz="1400" u="none" cap="none" strike="noStrike">
                <a:solidFill>
                  <a:srgbClr val="4A86E8"/>
                </a:solidFill>
                <a:latin typeface="Arial"/>
                <a:ea typeface="Arial"/>
                <a:cs typeface="Arial"/>
                <a:sym typeface="Arial"/>
              </a:rPr>
              <a:t>A lake is a </a:t>
            </a:r>
            <a:r>
              <a:rPr b="1" i="1" lang="en-GB" sz="1400" u="sng" cap="none" strike="noStrike">
                <a:solidFill>
                  <a:srgbClr val="4A86E8"/>
                </a:solidFill>
                <a:latin typeface="Arial"/>
                <a:ea typeface="Arial"/>
                <a:cs typeface="Arial"/>
                <a:sym typeface="Arial"/>
              </a:rPr>
              <a:t>discrete </a:t>
            </a:r>
            <a:r>
              <a:rPr b="1" i="1" lang="en-GB" sz="1400" u="none" cap="none" strike="noStrike">
                <a:solidFill>
                  <a:srgbClr val="4A86E8"/>
                </a:solidFill>
                <a:latin typeface="Arial"/>
                <a:ea typeface="Arial"/>
                <a:cs typeface="Arial"/>
                <a:sym typeface="Arial"/>
              </a:rPr>
              <a:t>object: </a:t>
            </a:r>
            <a:endParaRPr b="1" i="1" sz="1400" u="none" cap="none" strike="noStrike">
              <a:solidFill>
                <a:srgbClr val="4A86E8"/>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1" i="1" lang="en-GB" sz="1400" u="none" cap="none" strike="noStrike">
                <a:solidFill>
                  <a:srgbClr val="4A86E8"/>
                </a:solidFill>
                <a:latin typeface="Arial"/>
                <a:ea typeface="Arial"/>
                <a:cs typeface="Arial"/>
                <a:sym typeface="Arial"/>
              </a:rPr>
              <a:t>it has clear boundaries</a:t>
            </a:r>
            <a:endParaRPr b="1" i="1" sz="1400" u="none" cap="none" strike="noStrike">
              <a:solidFill>
                <a:srgbClr val="4A86E8"/>
              </a:solidFill>
              <a:latin typeface="Arial"/>
              <a:ea typeface="Arial"/>
              <a:cs typeface="Arial"/>
              <a:sym typeface="Arial"/>
            </a:endParaRPr>
          </a:p>
        </p:txBody>
      </p:sp>
      <p:sp>
        <p:nvSpPr>
          <p:cNvPr id="120" name="Google Shape;120;p18"/>
          <p:cNvSpPr txBox="1"/>
          <p:nvPr/>
        </p:nvSpPr>
        <p:spPr>
          <a:xfrm>
            <a:off x="2683175" y="3404050"/>
            <a:ext cx="3519900" cy="577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1" lang="en-GB" sz="1400" u="none" cap="none" strike="noStrike">
                <a:solidFill>
                  <a:srgbClr val="6AA84F"/>
                </a:solidFill>
                <a:latin typeface="Arial"/>
                <a:ea typeface="Arial"/>
                <a:cs typeface="Arial"/>
                <a:sym typeface="Arial"/>
              </a:rPr>
              <a:t>Elevation is a </a:t>
            </a:r>
            <a:r>
              <a:rPr b="1" i="1" lang="en-GB" sz="1400" u="sng" cap="none" strike="noStrike">
                <a:solidFill>
                  <a:srgbClr val="6AA84F"/>
                </a:solidFill>
                <a:latin typeface="Arial"/>
                <a:ea typeface="Arial"/>
                <a:cs typeface="Arial"/>
                <a:sym typeface="Arial"/>
              </a:rPr>
              <a:t>continuous </a:t>
            </a:r>
            <a:r>
              <a:rPr b="1" i="1" lang="en-GB" sz="1400" u="none" cap="none" strike="noStrike">
                <a:solidFill>
                  <a:srgbClr val="6AA84F"/>
                </a:solidFill>
                <a:latin typeface="Arial"/>
                <a:ea typeface="Arial"/>
                <a:cs typeface="Arial"/>
                <a:sym typeface="Arial"/>
              </a:rPr>
              <a:t>phenomena: it exists in every point</a:t>
            </a:r>
            <a:endParaRPr b="1" i="1" sz="1400" u="none" cap="none" strike="noStrike">
              <a:solidFill>
                <a:srgbClr val="6AA84F"/>
              </a:solidFill>
              <a:latin typeface="Arial"/>
              <a:ea typeface="Arial"/>
              <a:cs typeface="Arial"/>
              <a:sym typeface="Arial"/>
            </a:endParaRPr>
          </a:p>
        </p:txBody>
      </p:sp>
      <p:sp>
        <p:nvSpPr>
          <p:cNvPr id="121" name="Google Shape;121;p18"/>
          <p:cNvSpPr txBox="1"/>
          <p:nvPr>
            <p:ph idx="12" type="sldNum"/>
          </p:nvPr>
        </p:nvSpPr>
        <p:spPr>
          <a:xfrm>
            <a:off x="11296611" y="6217622"/>
            <a:ext cx="731700" cy="5247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GB"/>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19"/>
          <p:cNvSpPr txBox="1"/>
          <p:nvPr>
            <p:ph type="title"/>
          </p:nvPr>
        </p:nvSpPr>
        <p:spPr>
          <a:xfrm>
            <a:off x="415600" y="462875"/>
            <a:ext cx="11360700" cy="606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Spatial phenomena</a:t>
            </a:r>
            <a:endParaRPr/>
          </a:p>
        </p:txBody>
      </p:sp>
      <p:sp>
        <p:nvSpPr>
          <p:cNvPr id="127" name="Google Shape;127;p19"/>
          <p:cNvSpPr txBox="1"/>
          <p:nvPr>
            <p:ph idx="1" type="body"/>
          </p:nvPr>
        </p:nvSpPr>
        <p:spPr>
          <a:xfrm>
            <a:off x="415600" y="1209975"/>
            <a:ext cx="5761500" cy="4881600"/>
          </a:xfrm>
          <a:prstGeom prst="rect">
            <a:avLst/>
          </a:prstGeom>
          <a:noFill/>
          <a:ln>
            <a:noFill/>
          </a:ln>
        </p:spPr>
        <p:txBody>
          <a:bodyPr anchorCtr="0" anchor="t" bIns="91425" lIns="91425" spcFirstLastPara="1" rIns="91425" wrap="square" tIns="91425">
            <a:noAutofit/>
          </a:bodyPr>
          <a:lstStyle/>
          <a:p>
            <a:pPr indent="457200" lvl="0" marL="914400" rtl="0" algn="l">
              <a:lnSpc>
                <a:spcPct val="100000"/>
              </a:lnSpc>
              <a:spcBef>
                <a:spcPts val="0"/>
              </a:spcBef>
              <a:spcAft>
                <a:spcPts val="0"/>
              </a:spcAft>
              <a:buSzPts val="1800"/>
              <a:buNone/>
            </a:pPr>
            <a:r>
              <a:t/>
            </a:r>
            <a:endParaRPr b="1" sz="2400">
              <a:solidFill>
                <a:srgbClr val="B45F06"/>
              </a:solidFill>
            </a:endParaRPr>
          </a:p>
          <a:p>
            <a:pPr indent="457200" lvl="0" marL="914400" rtl="0" algn="l">
              <a:lnSpc>
                <a:spcPct val="100000"/>
              </a:lnSpc>
              <a:spcBef>
                <a:spcPts val="0"/>
              </a:spcBef>
              <a:spcAft>
                <a:spcPts val="0"/>
              </a:spcAft>
              <a:buSzPts val="1800"/>
              <a:buNone/>
            </a:pPr>
            <a:r>
              <a:t/>
            </a:r>
            <a:endParaRPr b="1" sz="2400">
              <a:solidFill>
                <a:srgbClr val="B45F06"/>
              </a:solidFill>
            </a:endParaRPr>
          </a:p>
          <a:p>
            <a:pPr indent="-381000" lvl="0" marL="457200" rtl="0" algn="l">
              <a:lnSpc>
                <a:spcPct val="115000"/>
              </a:lnSpc>
              <a:spcBef>
                <a:spcPts val="0"/>
              </a:spcBef>
              <a:spcAft>
                <a:spcPts val="0"/>
              </a:spcAft>
              <a:buClr>
                <a:schemeClr val="dk1"/>
              </a:buClr>
              <a:buSzPts val="2400"/>
              <a:buChar char="●"/>
            </a:pPr>
            <a:r>
              <a:rPr b="1" lang="en-GB" sz="2400">
                <a:solidFill>
                  <a:schemeClr val="dk1"/>
                </a:solidFill>
              </a:rPr>
              <a:t>Soil </a:t>
            </a:r>
            <a:r>
              <a:rPr lang="en-GB" sz="2400">
                <a:solidFill>
                  <a:schemeClr val="dk1"/>
                </a:solidFill>
              </a:rPr>
              <a:t>is a </a:t>
            </a:r>
            <a:r>
              <a:rPr b="1" lang="en-GB" sz="2400">
                <a:solidFill>
                  <a:schemeClr val="dk1"/>
                </a:solidFill>
              </a:rPr>
              <a:t>continuous </a:t>
            </a:r>
            <a:r>
              <a:rPr lang="en-GB" sz="2400">
                <a:solidFill>
                  <a:schemeClr val="dk1"/>
                </a:solidFill>
              </a:rPr>
              <a:t>phenomenon. It covers almost all land surface.</a:t>
            </a:r>
            <a:endParaRPr sz="2400">
              <a:solidFill>
                <a:schemeClr val="dk1"/>
              </a:solidFill>
            </a:endParaRPr>
          </a:p>
          <a:p>
            <a:pPr indent="0" lvl="0" marL="457200" rtl="0" algn="l">
              <a:lnSpc>
                <a:spcPct val="115000"/>
              </a:lnSpc>
              <a:spcBef>
                <a:spcPts val="0"/>
              </a:spcBef>
              <a:spcAft>
                <a:spcPts val="0"/>
              </a:spcAft>
              <a:buSzPts val="1800"/>
              <a:buNone/>
            </a:pPr>
            <a:r>
              <a:t/>
            </a:r>
            <a:endParaRPr i="1" sz="2400">
              <a:solidFill>
                <a:schemeClr val="dk1"/>
              </a:solidFill>
            </a:endParaRPr>
          </a:p>
          <a:p>
            <a:pPr indent="-381000" lvl="0" marL="457200" rtl="0" algn="l">
              <a:lnSpc>
                <a:spcPct val="115000"/>
              </a:lnSpc>
              <a:spcBef>
                <a:spcPts val="0"/>
              </a:spcBef>
              <a:spcAft>
                <a:spcPts val="0"/>
              </a:spcAft>
              <a:buClr>
                <a:schemeClr val="dk1"/>
              </a:buClr>
              <a:buSzPts val="2400"/>
              <a:buChar char="●"/>
            </a:pPr>
            <a:r>
              <a:rPr i="1" lang="en-GB" sz="2400">
                <a:solidFill>
                  <a:schemeClr val="dk1"/>
                </a:solidFill>
              </a:rPr>
              <a:t>However </a:t>
            </a:r>
            <a:r>
              <a:rPr b="1" i="1" lang="en-GB" sz="2400">
                <a:solidFill>
                  <a:schemeClr val="dk1"/>
                </a:solidFill>
              </a:rPr>
              <a:t>we classify</a:t>
            </a:r>
            <a:r>
              <a:rPr i="1" lang="en-GB" sz="2400">
                <a:solidFill>
                  <a:schemeClr val="dk1"/>
                </a:solidFill>
              </a:rPr>
              <a:t> soils into </a:t>
            </a:r>
            <a:r>
              <a:rPr b="1" i="1" lang="en-GB" sz="2400">
                <a:solidFill>
                  <a:schemeClr val="dk1"/>
                </a:solidFill>
              </a:rPr>
              <a:t>discrete </a:t>
            </a:r>
            <a:r>
              <a:rPr i="1" lang="en-GB" sz="2400">
                <a:solidFill>
                  <a:schemeClr val="dk1"/>
                </a:solidFill>
              </a:rPr>
              <a:t>soil types that have boundaries</a:t>
            </a:r>
            <a:endParaRPr i="1" sz="2400">
              <a:solidFill>
                <a:schemeClr val="dk1"/>
              </a:solidFill>
            </a:endParaRPr>
          </a:p>
          <a:p>
            <a:pPr indent="0" lvl="0" marL="457200" rtl="0" algn="l">
              <a:lnSpc>
                <a:spcPct val="115000"/>
              </a:lnSpc>
              <a:spcBef>
                <a:spcPts val="1000"/>
              </a:spcBef>
              <a:spcAft>
                <a:spcPts val="1000"/>
              </a:spcAft>
              <a:buSzPts val="1800"/>
              <a:buNone/>
            </a:pPr>
            <a:r>
              <a:t/>
            </a:r>
            <a:endParaRPr/>
          </a:p>
        </p:txBody>
      </p:sp>
      <p:pic>
        <p:nvPicPr>
          <p:cNvPr id="128" name="Google Shape;128;p19"/>
          <p:cNvPicPr preferRelativeResize="0"/>
          <p:nvPr/>
        </p:nvPicPr>
        <p:blipFill rotWithShape="1">
          <a:blip r:embed="rId3">
            <a:alphaModFix/>
          </a:blip>
          <a:srcRect b="26943" l="0" r="45453" t="0"/>
          <a:stretch/>
        </p:blipFill>
        <p:spPr>
          <a:xfrm>
            <a:off x="6248400" y="2022999"/>
            <a:ext cx="4137052" cy="1847000"/>
          </a:xfrm>
          <a:prstGeom prst="rect">
            <a:avLst/>
          </a:prstGeom>
          <a:noFill/>
          <a:ln>
            <a:noFill/>
          </a:ln>
        </p:spPr>
      </p:pic>
      <p:pic>
        <p:nvPicPr>
          <p:cNvPr id="129" name="Google Shape;129;p19"/>
          <p:cNvPicPr preferRelativeResize="0"/>
          <p:nvPr/>
        </p:nvPicPr>
        <p:blipFill rotWithShape="1">
          <a:blip r:embed="rId4">
            <a:alphaModFix/>
          </a:blip>
          <a:srcRect b="0" l="11755" r="23114" t="0"/>
          <a:stretch/>
        </p:blipFill>
        <p:spPr>
          <a:xfrm>
            <a:off x="6261101" y="4072300"/>
            <a:ext cx="4136999" cy="1888350"/>
          </a:xfrm>
          <a:prstGeom prst="rect">
            <a:avLst/>
          </a:prstGeom>
          <a:noFill/>
          <a:ln>
            <a:noFill/>
          </a:ln>
        </p:spPr>
      </p:pic>
      <p:sp>
        <p:nvSpPr>
          <p:cNvPr id="130" name="Google Shape;130;p19"/>
          <p:cNvSpPr txBox="1"/>
          <p:nvPr>
            <p:ph idx="12" type="sldNum"/>
          </p:nvPr>
        </p:nvSpPr>
        <p:spPr>
          <a:xfrm>
            <a:off x="11296611" y="6217622"/>
            <a:ext cx="731700" cy="5247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GB"/>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20"/>
          <p:cNvSpPr txBox="1"/>
          <p:nvPr>
            <p:ph type="title"/>
          </p:nvPr>
        </p:nvSpPr>
        <p:spPr>
          <a:xfrm>
            <a:off x="415600" y="462875"/>
            <a:ext cx="11360700" cy="606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Spatial phenomena</a:t>
            </a:r>
            <a:endParaRPr/>
          </a:p>
        </p:txBody>
      </p:sp>
      <p:sp>
        <p:nvSpPr>
          <p:cNvPr id="136" name="Google Shape;136;p20"/>
          <p:cNvSpPr txBox="1"/>
          <p:nvPr>
            <p:ph idx="1" type="body"/>
          </p:nvPr>
        </p:nvSpPr>
        <p:spPr>
          <a:xfrm>
            <a:off x="415600" y="1209975"/>
            <a:ext cx="5771400" cy="4881600"/>
          </a:xfrm>
          <a:prstGeom prst="rect">
            <a:avLst/>
          </a:prstGeom>
          <a:noFill/>
          <a:ln>
            <a:noFill/>
          </a:ln>
        </p:spPr>
        <p:txBody>
          <a:bodyPr anchorCtr="0" anchor="t" bIns="91425" lIns="91425" spcFirstLastPara="1" rIns="91425" wrap="square" tIns="91425">
            <a:noAutofit/>
          </a:bodyPr>
          <a:lstStyle/>
          <a:p>
            <a:pPr indent="457200" lvl="0" marL="914400" rtl="0" algn="l">
              <a:lnSpc>
                <a:spcPct val="100000"/>
              </a:lnSpc>
              <a:spcBef>
                <a:spcPts val="0"/>
              </a:spcBef>
              <a:spcAft>
                <a:spcPts val="0"/>
              </a:spcAft>
              <a:buSzPts val="1800"/>
              <a:buNone/>
            </a:pPr>
            <a:r>
              <a:t/>
            </a:r>
            <a:endParaRPr b="1" sz="2400">
              <a:solidFill>
                <a:srgbClr val="B45F06"/>
              </a:solidFill>
            </a:endParaRPr>
          </a:p>
          <a:p>
            <a:pPr indent="457200" lvl="0" marL="914400" rtl="0" algn="l">
              <a:lnSpc>
                <a:spcPct val="100000"/>
              </a:lnSpc>
              <a:spcBef>
                <a:spcPts val="0"/>
              </a:spcBef>
              <a:spcAft>
                <a:spcPts val="0"/>
              </a:spcAft>
              <a:buSzPts val="1800"/>
              <a:buNone/>
            </a:pPr>
            <a:r>
              <a:t/>
            </a:r>
            <a:endParaRPr b="1" sz="2400">
              <a:solidFill>
                <a:srgbClr val="B45F06"/>
              </a:solidFill>
            </a:endParaRPr>
          </a:p>
          <a:p>
            <a:pPr indent="-381000" lvl="0" marL="457200" rtl="0" algn="l">
              <a:lnSpc>
                <a:spcPct val="115000"/>
              </a:lnSpc>
              <a:spcBef>
                <a:spcPts val="0"/>
              </a:spcBef>
              <a:spcAft>
                <a:spcPts val="0"/>
              </a:spcAft>
              <a:buClr>
                <a:schemeClr val="dk1"/>
              </a:buClr>
              <a:buSzPts val="2400"/>
              <a:buChar char="●"/>
            </a:pPr>
            <a:r>
              <a:rPr lang="en-GB" sz="2400">
                <a:solidFill>
                  <a:schemeClr val="dk1"/>
                </a:solidFill>
              </a:rPr>
              <a:t>Most of the</a:t>
            </a:r>
            <a:r>
              <a:rPr b="1" lang="en-GB" sz="2400">
                <a:solidFill>
                  <a:schemeClr val="dk1"/>
                </a:solidFill>
              </a:rPr>
              <a:t> soil properties </a:t>
            </a:r>
            <a:r>
              <a:rPr lang="en-GB" sz="2400">
                <a:solidFill>
                  <a:schemeClr val="dk1"/>
                </a:solidFill>
              </a:rPr>
              <a:t>are continuous. They exist </a:t>
            </a:r>
            <a:r>
              <a:rPr b="1" lang="en-GB" sz="2400">
                <a:solidFill>
                  <a:schemeClr val="dk1"/>
                </a:solidFill>
              </a:rPr>
              <a:t>in every point</a:t>
            </a:r>
            <a:r>
              <a:rPr lang="en-GB" sz="2400">
                <a:solidFill>
                  <a:schemeClr val="dk1"/>
                </a:solidFill>
              </a:rPr>
              <a:t> of the soil.</a:t>
            </a:r>
            <a:endParaRPr sz="2400">
              <a:solidFill>
                <a:schemeClr val="dk1"/>
              </a:solidFill>
            </a:endParaRPr>
          </a:p>
          <a:p>
            <a:pPr indent="0" lvl="0" marL="457200" rtl="0" algn="l">
              <a:lnSpc>
                <a:spcPct val="115000"/>
              </a:lnSpc>
              <a:spcBef>
                <a:spcPts val="1000"/>
              </a:spcBef>
              <a:spcAft>
                <a:spcPts val="0"/>
              </a:spcAft>
              <a:buSzPts val="1800"/>
              <a:buNone/>
            </a:pPr>
            <a:r>
              <a:t/>
            </a:r>
            <a:endParaRPr i="1" sz="2400">
              <a:solidFill>
                <a:schemeClr val="dk1"/>
              </a:solidFill>
            </a:endParaRPr>
          </a:p>
          <a:p>
            <a:pPr indent="-381000" lvl="0" marL="457200" rtl="0" algn="l">
              <a:lnSpc>
                <a:spcPct val="115000"/>
              </a:lnSpc>
              <a:spcBef>
                <a:spcPts val="0"/>
              </a:spcBef>
              <a:spcAft>
                <a:spcPts val="0"/>
              </a:spcAft>
              <a:buClr>
                <a:schemeClr val="dk1"/>
              </a:buClr>
              <a:buSzPts val="2400"/>
              <a:buChar char="●"/>
            </a:pPr>
            <a:r>
              <a:rPr b="1" lang="en-GB" sz="2400">
                <a:solidFill>
                  <a:schemeClr val="dk1"/>
                </a:solidFill>
              </a:rPr>
              <a:t>Soil measurements </a:t>
            </a:r>
            <a:r>
              <a:rPr lang="en-GB" sz="2400">
                <a:solidFill>
                  <a:schemeClr val="dk1"/>
                </a:solidFill>
              </a:rPr>
              <a:t>are discrete. We </a:t>
            </a:r>
            <a:r>
              <a:rPr b="1" lang="en-GB" sz="2400">
                <a:solidFill>
                  <a:schemeClr val="dk1"/>
                </a:solidFill>
              </a:rPr>
              <a:t>sample</a:t>
            </a:r>
            <a:r>
              <a:rPr lang="en-GB" sz="2400">
                <a:solidFill>
                  <a:schemeClr val="dk1"/>
                </a:solidFill>
              </a:rPr>
              <a:t> soil and measure soil properties in </a:t>
            </a:r>
            <a:r>
              <a:rPr b="1" lang="en-GB" sz="2400">
                <a:solidFill>
                  <a:schemeClr val="dk1"/>
                </a:solidFill>
              </a:rPr>
              <a:t>discrete locations</a:t>
            </a:r>
            <a:r>
              <a:rPr lang="en-GB" sz="2400">
                <a:solidFill>
                  <a:schemeClr val="dk1"/>
                </a:solidFill>
              </a:rPr>
              <a:t>.</a:t>
            </a:r>
            <a:endParaRPr>
              <a:solidFill>
                <a:schemeClr val="dk1"/>
              </a:solidFill>
            </a:endParaRPr>
          </a:p>
          <a:p>
            <a:pPr indent="0" lvl="0" marL="457200" rtl="0" algn="l">
              <a:lnSpc>
                <a:spcPct val="115000"/>
              </a:lnSpc>
              <a:spcBef>
                <a:spcPts val="1000"/>
              </a:spcBef>
              <a:spcAft>
                <a:spcPts val="1000"/>
              </a:spcAft>
              <a:buSzPts val="1800"/>
              <a:buNone/>
            </a:pPr>
            <a:r>
              <a:t/>
            </a:r>
            <a:endParaRPr/>
          </a:p>
        </p:txBody>
      </p:sp>
      <p:pic>
        <p:nvPicPr>
          <p:cNvPr id="137" name="Google Shape;137;p20"/>
          <p:cNvPicPr preferRelativeResize="0"/>
          <p:nvPr/>
        </p:nvPicPr>
        <p:blipFill rotWithShape="1">
          <a:blip r:embed="rId3">
            <a:alphaModFix/>
          </a:blip>
          <a:srcRect b="12149" l="0" r="0" t="5754"/>
          <a:stretch/>
        </p:blipFill>
        <p:spPr>
          <a:xfrm>
            <a:off x="6330201" y="1938810"/>
            <a:ext cx="4026101" cy="2481491"/>
          </a:xfrm>
          <a:prstGeom prst="rect">
            <a:avLst/>
          </a:prstGeom>
          <a:noFill/>
          <a:ln>
            <a:noFill/>
          </a:ln>
        </p:spPr>
      </p:pic>
      <p:pic>
        <p:nvPicPr>
          <p:cNvPr id="138" name="Google Shape;138;p20"/>
          <p:cNvPicPr preferRelativeResize="0"/>
          <p:nvPr/>
        </p:nvPicPr>
        <p:blipFill rotWithShape="1">
          <a:blip r:embed="rId4">
            <a:alphaModFix/>
          </a:blip>
          <a:srcRect b="0" l="0" r="0" t="0"/>
          <a:stretch/>
        </p:blipFill>
        <p:spPr>
          <a:xfrm>
            <a:off x="7178376" y="4551751"/>
            <a:ext cx="2558375" cy="1616125"/>
          </a:xfrm>
          <a:prstGeom prst="rect">
            <a:avLst/>
          </a:prstGeom>
          <a:noFill/>
          <a:ln>
            <a:noFill/>
          </a:ln>
        </p:spPr>
      </p:pic>
      <p:sp>
        <p:nvSpPr>
          <p:cNvPr id="139" name="Google Shape;139;p20"/>
          <p:cNvSpPr txBox="1"/>
          <p:nvPr>
            <p:ph idx="12" type="sldNum"/>
          </p:nvPr>
        </p:nvSpPr>
        <p:spPr>
          <a:xfrm>
            <a:off x="11296611" y="6217622"/>
            <a:ext cx="731700" cy="5247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GB"/>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1"/>
          <p:cNvSpPr txBox="1"/>
          <p:nvPr>
            <p:ph type="title"/>
          </p:nvPr>
        </p:nvSpPr>
        <p:spPr>
          <a:xfrm>
            <a:off x="415600" y="462875"/>
            <a:ext cx="11360700" cy="606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GB"/>
              <a:t>Spatial Data Models</a:t>
            </a:r>
            <a:endParaRPr/>
          </a:p>
        </p:txBody>
      </p:sp>
      <p:sp>
        <p:nvSpPr>
          <p:cNvPr id="145" name="Google Shape;145;p21"/>
          <p:cNvSpPr txBox="1"/>
          <p:nvPr>
            <p:ph idx="1" type="body"/>
          </p:nvPr>
        </p:nvSpPr>
        <p:spPr>
          <a:xfrm>
            <a:off x="415600" y="1209964"/>
            <a:ext cx="9823200" cy="4881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GB" sz="1800"/>
              <a:t>There are 2 ways to represent spatial data: </a:t>
            </a:r>
            <a:r>
              <a:rPr b="1" lang="en-GB" sz="1800"/>
              <a:t>Vector </a:t>
            </a:r>
            <a:r>
              <a:rPr lang="en-GB" sz="1800"/>
              <a:t>and </a:t>
            </a:r>
            <a:r>
              <a:rPr b="1" lang="en-GB" sz="1800"/>
              <a:t>Raster</a:t>
            </a:r>
            <a:endParaRPr b="1" sz="1800"/>
          </a:p>
          <a:p>
            <a:pPr indent="0" lvl="0" marL="457200" rtl="0" algn="l">
              <a:lnSpc>
                <a:spcPct val="115000"/>
              </a:lnSpc>
              <a:spcBef>
                <a:spcPts val="1600"/>
              </a:spcBef>
              <a:spcAft>
                <a:spcPts val="0"/>
              </a:spcAft>
              <a:buSzPts val="1800"/>
              <a:buNone/>
            </a:pPr>
            <a:r>
              <a:rPr b="1" i="1" lang="en-GB" sz="1800" u="sng"/>
              <a:t>Vector model: </a:t>
            </a:r>
            <a:endParaRPr b="1" i="1" sz="1800" u="sng"/>
          </a:p>
          <a:p>
            <a:pPr indent="-279400" lvl="0" marL="457200" rtl="0" algn="l">
              <a:lnSpc>
                <a:spcPct val="115000"/>
              </a:lnSpc>
              <a:spcBef>
                <a:spcPts val="1000"/>
              </a:spcBef>
              <a:spcAft>
                <a:spcPts val="0"/>
              </a:spcAft>
              <a:buSzPts val="800"/>
              <a:buChar char="●"/>
            </a:pPr>
            <a:r>
              <a:rPr b="1" lang="en-GB" sz="1800"/>
              <a:t>Objects</a:t>
            </a:r>
            <a:r>
              <a:rPr lang="en-GB" sz="1800"/>
              <a:t>, represented as </a:t>
            </a:r>
            <a:r>
              <a:rPr lang="en-GB" sz="1800">
                <a:solidFill>
                  <a:schemeClr val="dk1"/>
                </a:solidFill>
              </a:rPr>
              <a:t>points, lines and polygons</a:t>
            </a:r>
            <a:endParaRPr sz="1800">
              <a:solidFill>
                <a:schemeClr val="dk1"/>
              </a:solidFill>
            </a:endParaRPr>
          </a:p>
          <a:p>
            <a:pPr indent="-279400" lvl="0" marL="457200" rtl="0" algn="l">
              <a:lnSpc>
                <a:spcPct val="115000"/>
              </a:lnSpc>
              <a:spcBef>
                <a:spcPts val="1000"/>
              </a:spcBef>
              <a:spcAft>
                <a:spcPts val="0"/>
              </a:spcAft>
              <a:buClr>
                <a:schemeClr val="dk1"/>
              </a:buClr>
              <a:buSzPts val="800"/>
              <a:buChar char="●"/>
            </a:pPr>
            <a:r>
              <a:rPr lang="en-GB" sz="1800">
                <a:solidFill>
                  <a:schemeClr val="dk1"/>
                </a:solidFill>
              </a:rPr>
              <a:t>Good for storing </a:t>
            </a:r>
            <a:r>
              <a:rPr b="1" lang="en-GB" sz="1800">
                <a:solidFill>
                  <a:schemeClr val="dk1"/>
                </a:solidFill>
              </a:rPr>
              <a:t>discrete data</a:t>
            </a:r>
            <a:endParaRPr b="1" sz="1800">
              <a:solidFill>
                <a:schemeClr val="dk1"/>
              </a:solidFill>
            </a:endParaRPr>
          </a:p>
          <a:p>
            <a:pPr indent="0" lvl="0" marL="457200" rtl="0" algn="l">
              <a:lnSpc>
                <a:spcPct val="100000"/>
              </a:lnSpc>
              <a:spcBef>
                <a:spcPts val="1000"/>
              </a:spcBef>
              <a:spcAft>
                <a:spcPts val="0"/>
              </a:spcAft>
              <a:buSzPts val="1800"/>
              <a:buNone/>
            </a:pPr>
            <a:r>
              <a:rPr b="1" i="1" lang="en-GB" sz="1800" u="sng">
                <a:solidFill>
                  <a:schemeClr val="dk1"/>
                </a:solidFill>
              </a:rPr>
              <a:t>Raster model:</a:t>
            </a:r>
            <a:r>
              <a:rPr i="1" lang="en-GB" sz="1800">
                <a:solidFill>
                  <a:schemeClr val="dk1"/>
                </a:solidFill>
              </a:rPr>
              <a:t> </a:t>
            </a:r>
            <a:endParaRPr i="1" sz="1800">
              <a:solidFill>
                <a:schemeClr val="dk1"/>
              </a:solidFill>
            </a:endParaRPr>
          </a:p>
          <a:p>
            <a:pPr indent="-279400" lvl="0" marL="457200" rtl="0" algn="l">
              <a:lnSpc>
                <a:spcPct val="100000"/>
              </a:lnSpc>
              <a:spcBef>
                <a:spcPts val="1000"/>
              </a:spcBef>
              <a:spcAft>
                <a:spcPts val="0"/>
              </a:spcAft>
              <a:buClr>
                <a:schemeClr val="dk1"/>
              </a:buClr>
              <a:buSzPts val="800"/>
              <a:buChar char="●"/>
            </a:pPr>
            <a:r>
              <a:rPr b="1" lang="en-GB" sz="1800">
                <a:solidFill>
                  <a:schemeClr val="dk1"/>
                </a:solidFill>
              </a:rPr>
              <a:t>Surface </a:t>
            </a:r>
            <a:r>
              <a:rPr lang="en-GB" sz="1800">
                <a:solidFill>
                  <a:schemeClr val="dk1"/>
                </a:solidFill>
              </a:rPr>
              <a:t>divided into a regular grid of cells (pixels)</a:t>
            </a:r>
            <a:endParaRPr sz="1800">
              <a:solidFill>
                <a:schemeClr val="dk1"/>
              </a:solidFill>
            </a:endParaRPr>
          </a:p>
          <a:p>
            <a:pPr indent="-279400" lvl="0" marL="457200" rtl="0" algn="l">
              <a:lnSpc>
                <a:spcPct val="100000"/>
              </a:lnSpc>
              <a:spcBef>
                <a:spcPts val="1000"/>
              </a:spcBef>
              <a:spcAft>
                <a:spcPts val="0"/>
              </a:spcAft>
              <a:buClr>
                <a:schemeClr val="dk1"/>
              </a:buClr>
              <a:buSzPts val="800"/>
              <a:buChar char="●"/>
            </a:pPr>
            <a:r>
              <a:rPr lang="en-GB" sz="1800">
                <a:solidFill>
                  <a:schemeClr val="dk1"/>
                </a:solidFill>
              </a:rPr>
              <a:t>Can be used both for storing </a:t>
            </a:r>
            <a:r>
              <a:rPr b="1" lang="en-GB" sz="1800">
                <a:solidFill>
                  <a:schemeClr val="dk1"/>
                </a:solidFill>
              </a:rPr>
              <a:t>discrete </a:t>
            </a:r>
            <a:r>
              <a:rPr lang="en-GB" sz="1800">
                <a:solidFill>
                  <a:schemeClr val="dk1"/>
                </a:solidFill>
              </a:rPr>
              <a:t>and </a:t>
            </a:r>
            <a:r>
              <a:rPr b="1" lang="en-GB" sz="1800">
                <a:solidFill>
                  <a:schemeClr val="dk1"/>
                </a:solidFill>
              </a:rPr>
              <a:t>continuous data</a:t>
            </a:r>
            <a:endParaRPr b="1" sz="1800">
              <a:solidFill>
                <a:schemeClr val="dk1"/>
              </a:solidFill>
            </a:endParaRPr>
          </a:p>
          <a:p>
            <a:pPr indent="0" lvl="0" marL="0" rtl="0" algn="l">
              <a:lnSpc>
                <a:spcPct val="115000"/>
              </a:lnSpc>
              <a:spcBef>
                <a:spcPts val="1000"/>
              </a:spcBef>
              <a:spcAft>
                <a:spcPts val="0"/>
              </a:spcAft>
              <a:buSzPts val="1800"/>
              <a:buNone/>
            </a:pPr>
            <a:r>
              <a:t/>
            </a:r>
            <a:endParaRPr>
              <a:solidFill>
                <a:schemeClr val="dk1"/>
              </a:solidFill>
            </a:endParaRPr>
          </a:p>
          <a:p>
            <a:pPr indent="0" lvl="0" marL="0" rtl="0" algn="l">
              <a:lnSpc>
                <a:spcPct val="115000"/>
              </a:lnSpc>
              <a:spcBef>
                <a:spcPts val="1600"/>
              </a:spcBef>
              <a:spcAft>
                <a:spcPts val="0"/>
              </a:spcAft>
              <a:buSzPts val="1800"/>
              <a:buNone/>
            </a:pPr>
            <a:r>
              <a:t/>
            </a:r>
            <a:endParaRPr b="1"/>
          </a:p>
          <a:p>
            <a:pPr indent="0" lvl="0" marL="0" rtl="0" algn="l">
              <a:lnSpc>
                <a:spcPct val="115000"/>
              </a:lnSpc>
              <a:spcBef>
                <a:spcPts val="1600"/>
              </a:spcBef>
              <a:spcAft>
                <a:spcPts val="1600"/>
              </a:spcAft>
              <a:buSzPts val="1800"/>
              <a:buNone/>
            </a:pPr>
            <a:r>
              <a:t/>
            </a:r>
            <a:endParaRPr/>
          </a:p>
        </p:txBody>
      </p:sp>
      <p:pic>
        <p:nvPicPr>
          <p:cNvPr id="146" name="Google Shape;146;p21"/>
          <p:cNvPicPr preferRelativeResize="0"/>
          <p:nvPr/>
        </p:nvPicPr>
        <p:blipFill rotWithShape="1">
          <a:blip r:embed="rId3">
            <a:alphaModFix/>
          </a:blip>
          <a:srcRect b="0" l="7986" r="0" t="0"/>
          <a:stretch/>
        </p:blipFill>
        <p:spPr>
          <a:xfrm>
            <a:off x="8711026" y="1209976"/>
            <a:ext cx="2493925" cy="4081749"/>
          </a:xfrm>
          <a:prstGeom prst="rect">
            <a:avLst/>
          </a:prstGeom>
          <a:noFill/>
          <a:ln cap="flat" cmpd="sng" w="9525">
            <a:solidFill>
              <a:schemeClr val="dk2"/>
            </a:solidFill>
            <a:prstDash val="solid"/>
            <a:round/>
            <a:headEnd len="sm" w="sm" type="none"/>
            <a:tailEnd len="sm" w="sm" type="none"/>
          </a:ln>
        </p:spPr>
      </p:pic>
      <p:sp>
        <p:nvSpPr>
          <p:cNvPr id="147" name="Google Shape;147;p21"/>
          <p:cNvSpPr txBox="1"/>
          <p:nvPr>
            <p:ph idx="12" type="sldNum"/>
          </p:nvPr>
        </p:nvSpPr>
        <p:spPr>
          <a:xfrm>
            <a:off x="11296611" y="6217622"/>
            <a:ext cx="731700" cy="5247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GB"/>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22"/>
          <p:cNvSpPr txBox="1"/>
          <p:nvPr>
            <p:ph type="title"/>
          </p:nvPr>
        </p:nvSpPr>
        <p:spPr>
          <a:xfrm>
            <a:off x="415600" y="462875"/>
            <a:ext cx="11360700" cy="606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GB"/>
              <a:t>Introduction QGIS</a:t>
            </a:r>
            <a:endParaRPr/>
          </a:p>
        </p:txBody>
      </p:sp>
      <p:sp>
        <p:nvSpPr>
          <p:cNvPr id="153" name="Google Shape;153;p22"/>
          <p:cNvSpPr txBox="1"/>
          <p:nvPr>
            <p:ph idx="1" type="body"/>
          </p:nvPr>
        </p:nvSpPr>
        <p:spPr>
          <a:xfrm>
            <a:off x="415600" y="1209964"/>
            <a:ext cx="9823200" cy="4881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GB" sz="2400"/>
              <a:t>Now, let’s see how spatial soil data works </a:t>
            </a:r>
            <a:r>
              <a:rPr b="1" lang="en-GB" sz="2400"/>
              <a:t>GIS</a:t>
            </a:r>
            <a:r>
              <a:rPr lang="en-GB" sz="2400"/>
              <a:t>!</a:t>
            </a:r>
            <a:endParaRPr sz="2400"/>
          </a:p>
          <a:p>
            <a:pPr indent="0" lvl="0" marL="0" rtl="0" algn="l">
              <a:lnSpc>
                <a:spcPct val="115000"/>
              </a:lnSpc>
              <a:spcBef>
                <a:spcPts val="1600"/>
              </a:spcBef>
              <a:spcAft>
                <a:spcPts val="1600"/>
              </a:spcAft>
              <a:buSzPts val="1800"/>
              <a:buNone/>
            </a:pPr>
            <a:r>
              <a:t/>
            </a:r>
            <a:endParaRPr b="1" sz="2400"/>
          </a:p>
        </p:txBody>
      </p:sp>
      <p:pic>
        <p:nvPicPr>
          <p:cNvPr id="154" name="Google Shape;154;p22"/>
          <p:cNvPicPr preferRelativeResize="0"/>
          <p:nvPr/>
        </p:nvPicPr>
        <p:blipFill rotWithShape="1">
          <a:blip r:embed="rId3">
            <a:alphaModFix/>
          </a:blip>
          <a:srcRect b="0" l="0" r="0" t="0"/>
          <a:stretch/>
        </p:blipFill>
        <p:spPr>
          <a:xfrm>
            <a:off x="3318751" y="2398326"/>
            <a:ext cx="4973525" cy="2344425"/>
          </a:xfrm>
          <a:prstGeom prst="rect">
            <a:avLst/>
          </a:prstGeom>
          <a:noFill/>
          <a:ln>
            <a:noFill/>
          </a:ln>
        </p:spPr>
      </p:pic>
      <p:sp>
        <p:nvSpPr>
          <p:cNvPr id="155" name="Google Shape;155;p22"/>
          <p:cNvSpPr txBox="1"/>
          <p:nvPr>
            <p:ph idx="12" type="sldNum"/>
          </p:nvPr>
        </p:nvSpPr>
        <p:spPr>
          <a:xfrm>
            <a:off x="11296611" y="6217622"/>
            <a:ext cx="731700" cy="5247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GB"/>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pic>
        <p:nvPicPr>
          <p:cNvPr id="160" name="Google Shape;160;p23"/>
          <p:cNvPicPr preferRelativeResize="0"/>
          <p:nvPr/>
        </p:nvPicPr>
        <p:blipFill rotWithShape="1">
          <a:blip r:embed="rId3">
            <a:alphaModFix/>
          </a:blip>
          <a:srcRect b="0" l="0" r="0" t="0"/>
          <a:stretch/>
        </p:blipFill>
        <p:spPr>
          <a:xfrm>
            <a:off x="1524001" y="1092501"/>
            <a:ext cx="9143999" cy="4883498"/>
          </a:xfrm>
          <a:prstGeom prst="rect">
            <a:avLst/>
          </a:prstGeom>
          <a:noFill/>
          <a:ln>
            <a:noFill/>
          </a:ln>
        </p:spPr>
      </p:pic>
      <p:sp>
        <p:nvSpPr>
          <p:cNvPr id="161" name="Google Shape;161;p23"/>
          <p:cNvSpPr txBox="1"/>
          <p:nvPr/>
        </p:nvSpPr>
        <p:spPr>
          <a:xfrm>
            <a:off x="2484900" y="2650150"/>
            <a:ext cx="1608300" cy="400200"/>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1" lang="en-GB" sz="1400" u="none" cap="none" strike="noStrike">
                <a:solidFill>
                  <a:srgbClr val="CC0000"/>
                </a:solidFill>
                <a:latin typeface="Arial"/>
                <a:ea typeface="Arial"/>
                <a:cs typeface="Arial"/>
                <a:sym typeface="Arial"/>
              </a:rPr>
              <a:t>Layers window </a:t>
            </a:r>
            <a:endParaRPr b="1" i="1" sz="1400" u="none" cap="none" strike="noStrike">
              <a:solidFill>
                <a:srgbClr val="CC0000"/>
              </a:solidFill>
              <a:latin typeface="Arial"/>
              <a:ea typeface="Arial"/>
              <a:cs typeface="Arial"/>
              <a:sym typeface="Arial"/>
            </a:endParaRPr>
          </a:p>
        </p:txBody>
      </p:sp>
      <p:sp>
        <p:nvSpPr>
          <p:cNvPr id="162" name="Google Shape;162;p23"/>
          <p:cNvSpPr txBox="1"/>
          <p:nvPr/>
        </p:nvSpPr>
        <p:spPr>
          <a:xfrm>
            <a:off x="6774350" y="1911975"/>
            <a:ext cx="1608300" cy="400200"/>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1" lang="en-GB" sz="1400" u="none" cap="none" strike="noStrike">
                <a:solidFill>
                  <a:srgbClr val="CC0000"/>
                </a:solidFill>
                <a:latin typeface="Arial"/>
                <a:ea typeface="Arial"/>
                <a:cs typeface="Arial"/>
                <a:sym typeface="Arial"/>
              </a:rPr>
              <a:t>Data Processing</a:t>
            </a:r>
            <a:endParaRPr b="1" i="1" sz="1400" u="none" cap="none" strike="noStrike">
              <a:solidFill>
                <a:srgbClr val="CC0000"/>
              </a:solidFill>
              <a:latin typeface="Arial"/>
              <a:ea typeface="Arial"/>
              <a:cs typeface="Arial"/>
              <a:sym typeface="Arial"/>
            </a:endParaRPr>
          </a:p>
        </p:txBody>
      </p:sp>
      <p:sp>
        <p:nvSpPr>
          <p:cNvPr id="163" name="Google Shape;163;p23"/>
          <p:cNvSpPr txBox="1"/>
          <p:nvPr/>
        </p:nvSpPr>
        <p:spPr>
          <a:xfrm>
            <a:off x="3568600" y="1724175"/>
            <a:ext cx="1608300" cy="400200"/>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1" lang="en-GB" sz="1400" u="none" cap="none" strike="noStrike">
                <a:solidFill>
                  <a:srgbClr val="CC0000"/>
                </a:solidFill>
                <a:latin typeface="Arial"/>
                <a:ea typeface="Arial"/>
                <a:cs typeface="Arial"/>
                <a:sym typeface="Arial"/>
              </a:rPr>
              <a:t>Main window </a:t>
            </a:r>
            <a:endParaRPr b="1" i="1" sz="1400" u="none" cap="none" strike="noStrike">
              <a:solidFill>
                <a:srgbClr val="CC0000"/>
              </a:solidFill>
              <a:latin typeface="Arial"/>
              <a:ea typeface="Arial"/>
              <a:cs typeface="Arial"/>
              <a:sym typeface="Arial"/>
            </a:endParaRPr>
          </a:p>
        </p:txBody>
      </p:sp>
      <p:cxnSp>
        <p:nvCxnSpPr>
          <p:cNvPr id="164" name="Google Shape;164;p23"/>
          <p:cNvCxnSpPr>
            <a:stCxn id="163" idx="2"/>
          </p:cNvCxnSpPr>
          <p:nvPr/>
        </p:nvCxnSpPr>
        <p:spPr>
          <a:xfrm>
            <a:off x="4372750" y="2124375"/>
            <a:ext cx="145200" cy="546000"/>
          </a:xfrm>
          <a:prstGeom prst="straightConnector1">
            <a:avLst/>
          </a:prstGeom>
          <a:noFill/>
          <a:ln cap="flat" cmpd="sng" w="38100">
            <a:solidFill>
              <a:srgbClr val="CC0000"/>
            </a:solidFill>
            <a:prstDash val="solid"/>
            <a:round/>
            <a:headEnd len="sm" w="sm" type="none"/>
            <a:tailEnd len="med" w="med" type="triangle"/>
          </a:ln>
        </p:spPr>
      </p:cxnSp>
      <p:cxnSp>
        <p:nvCxnSpPr>
          <p:cNvPr id="165" name="Google Shape;165;p23"/>
          <p:cNvCxnSpPr>
            <a:stCxn id="161" idx="2"/>
          </p:cNvCxnSpPr>
          <p:nvPr/>
        </p:nvCxnSpPr>
        <p:spPr>
          <a:xfrm flipH="1">
            <a:off x="2879550" y="3050350"/>
            <a:ext cx="409500" cy="1638900"/>
          </a:xfrm>
          <a:prstGeom prst="straightConnector1">
            <a:avLst/>
          </a:prstGeom>
          <a:noFill/>
          <a:ln cap="flat" cmpd="sng" w="38100">
            <a:solidFill>
              <a:srgbClr val="CC0000"/>
            </a:solidFill>
            <a:prstDash val="solid"/>
            <a:round/>
            <a:headEnd len="sm" w="sm" type="none"/>
            <a:tailEnd len="med" w="med" type="triangle"/>
          </a:ln>
        </p:spPr>
      </p:cxnSp>
      <p:cxnSp>
        <p:nvCxnSpPr>
          <p:cNvPr id="166" name="Google Shape;166;p23"/>
          <p:cNvCxnSpPr>
            <a:stCxn id="162" idx="2"/>
          </p:cNvCxnSpPr>
          <p:nvPr/>
        </p:nvCxnSpPr>
        <p:spPr>
          <a:xfrm>
            <a:off x="7578500" y="2312175"/>
            <a:ext cx="1400400" cy="637200"/>
          </a:xfrm>
          <a:prstGeom prst="straightConnector1">
            <a:avLst/>
          </a:prstGeom>
          <a:noFill/>
          <a:ln cap="flat" cmpd="sng" w="38100">
            <a:solidFill>
              <a:srgbClr val="CC0000"/>
            </a:solidFill>
            <a:prstDash val="solid"/>
            <a:round/>
            <a:headEnd len="sm" w="sm" type="none"/>
            <a:tailEnd len="med" w="med" type="triangle"/>
          </a:ln>
        </p:spPr>
      </p:cxnSp>
      <p:sp>
        <p:nvSpPr>
          <p:cNvPr id="167" name="Google Shape;167;p23"/>
          <p:cNvSpPr txBox="1"/>
          <p:nvPr/>
        </p:nvSpPr>
        <p:spPr>
          <a:xfrm>
            <a:off x="4640075" y="819500"/>
            <a:ext cx="1608300" cy="400200"/>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1" lang="en-GB" sz="1400" u="none" cap="none" strike="noStrike">
                <a:solidFill>
                  <a:srgbClr val="CC0000"/>
                </a:solidFill>
                <a:latin typeface="Arial"/>
                <a:ea typeface="Arial"/>
                <a:cs typeface="Arial"/>
                <a:sym typeface="Arial"/>
              </a:rPr>
              <a:t>Basic Tools</a:t>
            </a:r>
            <a:endParaRPr b="1" i="1" sz="1400" u="none" cap="none" strike="noStrike">
              <a:solidFill>
                <a:srgbClr val="CC0000"/>
              </a:solidFill>
              <a:latin typeface="Arial"/>
              <a:ea typeface="Arial"/>
              <a:cs typeface="Arial"/>
              <a:sym typeface="Arial"/>
            </a:endParaRPr>
          </a:p>
        </p:txBody>
      </p:sp>
      <p:cxnSp>
        <p:nvCxnSpPr>
          <p:cNvPr id="168" name="Google Shape;168;p23"/>
          <p:cNvCxnSpPr>
            <a:stCxn id="167" idx="2"/>
          </p:cNvCxnSpPr>
          <p:nvPr/>
        </p:nvCxnSpPr>
        <p:spPr>
          <a:xfrm>
            <a:off x="5444225" y="1219700"/>
            <a:ext cx="429300" cy="246900"/>
          </a:xfrm>
          <a:prstGeom prst="straightConnector1">
            <a:avLst/>
          </a:prstGeom>
          <a:noFill/>
          <a:ln cap="flat" cmpd="sng" w="28575">
            <a:solidFill>
              <a:srgbClr val="CC0000"/>
            </a:solidFill>
            <a:prstDash val="solid"/>
            <a:round/>
            <a:headEnd len="sm" w="sm" type="none"/>
            <a:tailEnd len="med" w="med" type="triangle"/>
          </a:ln>
        </p:spPr>
      </p:cxnSp>
      <p:pic>
        <p:nvPicPr>
          <p:cNvPr id="169" name="Google Shape;169;p23"/>
          <p:cNvPicPr preferRelativeResize="0"/>
          <p:nvPr/>
        </p:nvPicPr>
        <p:blipFill rotWithShape="1">
          <a:blip r:embed="rId4">
            <a:alphaModFix/>
          </a:blip>
          <a:srcRect b="0" l="67682" r="0" t="0"/>
          <a:stretch/>
        </p:blipFill>
        <p:spPr>
          <a:xfrm>
            <a:off x="7012401" y="4941825"/>
            <a:ext cx="876715" cy="1185900"/>
          </a:xfrm>
          <a:prstGeom prst="rect">
            <a:avLst/>
          </a:prstGeom>
          <a:noFill/>
          <a:ln cap="flat" cmpd="sng" w="9525">
            <a:solidFill>
              <a:schemeClr val="dk2"/>
            </a:solidFill>
            <a:prstDash val="solid"/>
            <a:round/>
            <a:headEnd len="sm" w="sm" type="none"/>
            <a:tailEnd len="sm" w="sm" type="none"/>
          </a:ln>
        </p:spPr>
      </p:pic>
      <p:sp>
        <p:nvSpPr>
          <p:cNvPr id="170" name="Google Shape;170;p23"/>
          <p:cNvSpPr txBox="1"/>
          <p:nvPr/>
        </p:nvSpPr>
        <p:spPr>
          <a:xfrm>
            <a:off x="3627650" y="5433813"/>
            <a:ext cx="3375300" cy="596100"/>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1" lang="en-GB" sz="1400" u="none" cap="none" strike="noStrike">
                <a:solidFill>
                  <a:srgbClr val="CC0000"/>
                </a:solidFill>
                <a:latin typeface="Arial"/>
                <a:ea typeface="Arial"/>
                <a:cs typeface="Arial"/>
                <a:sym typeface="Arial"/>
              </a:rPr>
              <a:t>Try to Zoom-in and Zoom-out</a:t>
            </a:r>
            <a:endParaRPr b="1" i="1" sz="1400" u="none" cap="none" strike="noStrike">
              <a:solidFill>
                <a:srgbClr val="CC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1" i="1" lang="en-GB" sz="1400" u="none" cap="none" strike="noStrike">
                <a:solidFill>
                  <a:srgbClr val="CC0000"/>
                </a:solidFill>
                <a:latin typeface="Arial"/>
                <a:ea typeface="Arial"/>
                <a:cs typeface="Arial"/>
                <a:sym typeface="Arial"/>
              </a:rPr>
              <a:t>Using the mouse wheel</a:t>
            </a:r>
            <a:endParaRPr b="1" i="1" sz="1400" u="none" cap="none" strike="noStrike">
              <a:solidFill>
                <a:srgbClr val="CC0000"/>
              </a:solidFill>
              <a:latin typeface="Arial"/>
              <a:ea typeface="Arial"/>
              <a:cs typeface="Arial"/>
              <a:sym typeface="Arial"/>
            </a:endParaRPr>
          </a:p>
        </p:txBody>
      </p:sp>
      <p:sp>
        <p:nvSpPr>
          <p:cNvPr id="171" name="Google Shape;171;p23"/>
          <p:cNvSpPr txBox="1"/>
          <p:nvPr>
            <p:ph idx="12" type="sldNum"/>
          </p:nvPr>
        </p:nvSpPr>
        <p:spPr>
          <a:xfrm>
            <a:off x="11296611" y="6217622"/>
            <a:ext cx="731700" cy="5247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GB"/>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